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sldIdLst>
    <p:sldId id="256" r:id="rId2"/>
    <p:sldId id="258" r:id="rId3"/>
    <p:sldId id="268" r:id="rId4"/>
    <p:sldId id="259" r:id="rId5"/>
    <p:sldId id="260" r:id="rId6"/>
    <p:sldId id="261" r:id="rId7"/>
    <p:sldId id="262" r:id="rId8"/>
    <p:sldId id="265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7814" autoAdjust="0"/>
  </p:normalViewPr>
  <p:slideViewPr>
    <p:cSldViewPr>
      <p:cViewPr varScale="1">
        <p:scale>
          <a:sx n="71" d="100"/>
          <a:sy n="71" d="100"/>
        </p:scale>
        <p:origin x="-782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FF831B-E743-4473-BFC8-B2FEC78B0709}" type="doc">
      <dgm:prSet loTypeId="urn:microsoft.com/office/officeart/2005/8/layout/equation2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0C91777-C17D-4AFC-909A-5D55DF7CEAA1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Мотивы и ценности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здоровьесберегающей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деятельности по отношению к себе и окружающим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8FF45D65-1C82-4D9C-9E35-9BB5576D6C50}" type="parTrans" cxnId="{A79CCB67-1A79-495A-A880-E866E522A752}">
      <dgm:prSet/>
      <dgm:spPr/>
      <dgm:t>
        <a:bodyPr/>
        <a:lstStyle/>
        <a:p>
          <a:endParaRPr lang="ru-RU"/>
        </a:p>
      </dgm:t>
    </dgm:pt>
    <dgm:pt modelId="{E4DCFE3E-48B3-45FA-9E89-E255B5F03703}" type="sibTrans" cxnId="{A79CCB67-1A79-495A-A880-E866E522A752}">
      <dgm:prSet/>
      <dgm:spPr/>
      <dgm:t>
        <a:bodyPr/>
        <a:lstStyle/>
        <a:p>
          <a:endParaRPr lang="ru-RU"/>
        </a:p>
      </dgm:t>
    </dgm:pt>
    <dgm:pt modelId="{0DF24B37-C74C-4911-A3A7-80FF099CDCAB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Совокупность знаний о человеке, его здоровье и ЗОЖ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F032BD61-6683-4586-A271-6E7992C54C31}" type="parTrans" cxnId="{E16C716E-3EA1-4465-B4F9-ADCF602729F0}">
      <dgm:prSet/>
      <dgm:spPr/>
      <dgm:t>
        <a:bodyPr/>
        <a:lstStyle/>
        <a:p>
          <a:endParaRPr lang="ru-RU"/>
        </a:p>
      </dgm:t>
    </dgm:pt>
    <dgm:pt modelId="{7C309497-6950-4361-ADF9-D897E19127D6}" type="sibTrans" cxnId="{E16C716E-3EA1-4465-B4F9-ADCF602729F0}">
      <dgm:prSet/>
      <dgm:spPr/>
      <dgm:t>
        <a:bodyPr/>
        <a:lstStyle/>
        <a:p>
          <a:endParaRPr lang="ru-RU"/>
        </a:p>
      </dgm:t>
    </dgm:pt>
    <dgm:pt modelId="{2851EC8B-7ECA-4232-828E-9D53D4A7A411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Потребность в освоении способов сохранения своего здоровья, ориентированных на самопознание и самореализацию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43A893A8-D639-48D1-91F4-41D81D379285}" type="parTrans" cxnId="{2C145292-9D58-4318-9015-860AB9995D9B}">
      <dgm:prSet/>
      <dgm:spPr/>
      <dgm:t>
        <a:bodyPr/>
        <a:lstStyle/>
        <a:p>
          <a:endParaRPr lang="ru-RU"/>
        </a:p>
      </dgm:t>
    </dgm:pt>
    <dgm:pt modelId="{E5DE1C0B-6778-41B8-A927-1983620241CC}" type="sibTrans" cxnId="{2C145292-9D58-4318-9015-860AB9995D9B}">
      <dgm:prSet/>
      <dgm:spPr/>
      <dgm:t>
        <a:bodyPr/>
        <a:lstStyle/>
        <a:p>
          <a:endParaRPr lang="ru-RU"/>
        </a:p>
      </dgm:t>
    </dgm:pt>
    <dgm:pt modelId="{8C6F10A9-5963-47CA-841F-B34849645E20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Интегративное качество личности</a:t>
          </a:r>
          <a:endParaRPr lang="ru-RU" sz="24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0F34AD00-A5C9-412E-A5D7-F30724016654}" type="parTrans" cxnId="{C4D38FFB-345E-4D7F-85D8-23F7A8D09225}">
      <dgm:prSet/>
      <dgm:spPr/>
      <dgm:t>
        <a:bodyPr/>
        <a:lstStyle/>
        <a:p>
          <a:endParaRPr lang="ru-RU"/>
        </a:p>
      </dgm:t>
    </dgm:pt>
    <dgm:pt modelId="{508526BB-1025-4A8A-BABE-F9130E5EABE5}" type="sibTrans" cxnId="{C4D38FFB-345E-4D7F-85D8-23F7A8D09225}">
      <dgm:prSet/>
      <dgm:spPr/>
      <dgm:t>
        <a:bodyPr/>
        <a:lstStyle/>
        <a:p>
          <a:endParaRPr lang="ru-RU"/>
        </a:p>
      </dgm:t>
    </dgm:pt>
    <dgm:pt modelId="{9A78657C-D650-4B53-9498-0F53E8143032}" type="pres">
      <dgm:prSet presAssocID="{82FF831B-E743-4473-BFC8-B2FEC78B070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19204CE-574D-4D4F-91D1-5313635B121B}" type="pres">
      <dgm:prSet presAssocID="{82FF831B-E743-4473-BFC8-B2FEC78B0709}" presName="vNodes" presStyleCnt="0"/>
      <dgm:spPr/>
    </dgm:pt>
    <dgm:pt modelId="{A17AE12A-6E5B-49F1-B956-9056AC3DB48D}" type="pres">
      <dgm:prSet presAssocID="{90C91777-C17D-4AFC-909A-5D55DF7CEAA1}" presName="node" presStyleLbl="node1" presStyleIdx="0" presStyleCnt="4" custScaleX="2500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C48DC1-17E2-4A34-AE49-D774A5BE8199}" type="pres">
      <dgm:prSet presAssocID="{E4DCFE3E-48B3-45FA-9E89-E255B5F03703}" presName="spacerT" presStyleCnt="0"/>
      <dgm:spPr/>
    </dgm:pt>
    <dgm:pt modelId="{1FF84A2C-FA4B-42BF-95A8-D0DD0D115EF6}" type="pres">
      <dgm:prSet presAssocID="{E4DCFE3E-48B3-45FA-9E89-E255B5F03703}" presName="sibTrans" presStyleLbl="sibTrans2D1" presStyleIdx="0" presStyleCnt="3"/>
      <dgm:spPr/>
      <dgm:t>
        <a:bodyPr/>
        <a:lstStyle/>
        <a:p>
          <a:endParaRPr lang="ru-RU"/>
        </a:p>
      </dgm:t>
    </dgm:pt>
    <dgm:pt modelId="{C07C7D51-7C14-46A6-9CDF-9F47EEEB0DA1}" type="pres">
      <dgm:prSet presAssocID="{E4DCFE3E-48B3-45FA-9E89-E255B5F03703}" presName="spacerB" presStyleCnt="0"/>
      <dgm:spPr/>
    </dgm:pt>
    <dgm:pt modelId="{14AFAC11-F1B9-471F-A416-83E4377241C4}" type="pres">
      <dgm:prSet presAssocID="{0DF24B37-C74C-4911-A3A7-80FF099CDCAB}" presName="node" presStyleLbl="node1" presStyleIdx="1" presStyleCnt="4" custScaleX="2131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F7E5B9-4729-48E2-AB38-F834D5C7703E}" type="pres">
      <dgm:prSet presAssocID="{7C309497-6950-4361-ADF9-D897E19127D6}" presName="spacerT" presStyleCnt="0"/>
      <dgm:spPr/>
    </dgm:pt>
    <dgm:pt modelId="{EEDC5DB4-CB2F-4414-B057-8E2C919DECFB}" type="pres">
      <dgm:prSet presAssocID="{7C309497-6950-4361-ADF9-D897E19127D6}" presName="sibTrans" presStyleLbl="sibTrans2D1" presStyleIdx="1" presStyleCnt="3"/>
      <dgm:spPr/>
      <dgm:t>
        <a:bodyPr/>
        <a:lstStyle/>
        <a:p>
          <a:endParaRPr lang="ru-RU"/>
        </a:p>
      </dgm:t>
    </dgm:pt>
    <dgm:pt modelId="{5AE44944-C464-4E20-8686-C3B9098768E6}" type="pres">
      <dgm:prSet presAssocID="{7C309497-6950-4361-ADF9-D897E19127D6}" presName="spacerB" presStyleCnt="0"/>
      <dgm:spPr/>
    </dgm:pt>
    <dgm:pt modelId="{38131995-77BD-4E13-B9F1-D2BC3B33E891}" type="pres">
      <dgm:prSet presAssocID="{2851EC8B-7ECA-4232-828E-9D53D4A7A411}" presName="node" presStyleLbl="node1" presStyleIdx="2" presStyleCnt="4" custScaleX="291784" custScaleY="1284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932799-1153-477A-AC98-34FC07C58953}" type="pres">
      <dgm:prSet presAssocID="{82FF831B-E743-4473-BFC8-B2FEC78B0709}" presName="sibTransLast" presStyleLbl="sibTrans2D1" presStyleIdx="2" presStyleCnt="3"/>
      <dgm:spPr/>
      <dgm:t>
        <a:bodyPr/>
        <a:lstStyle/>
        <a:p>
          <a:endParaRPr lang="ru-RU"/>
        </a:p>
      </dgm:t>
    </dgm:pt>
    <dgm:pt modelId="{C546C091-99D6-41F3-9093-D56E021CB7EB}" type="pres">
      <dgm:prSet presAssocID="{82FF831B-E743-4473-BFC8-B2FEC78B0709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9629CAF6-F177-4C8C-8FDD-F7BAEEEA8E5F}" type="pres">
      <dgm:prSet presAssocID="{82FF831B-E743-4473-BFC8-B2FEC78B0709}" presName="lastNode" presStyleLbl="node1" presStyleIdx="3" presStyleCnt="4" custScaleX="1432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A1CDBE2-DB60-4FC2-989B-751098827376}" type="presOf" srcId="{7C309497-6950-4361-ADF9-D897E19127D6}" destId="{EEDC5DB4-CB2F-4414-B057-8E2C919DECFB}" srcOrd="0" destOrd="0" presId="urn:microsoft.com/office/officeart/2005/8/layout/equation2"/>
    <dgm:cxn modelId="{C4D38FFB-345E-4D7F-85D8-23F7A8D09225}" srcId="{82FF831B-E743-4473-BFC8-B2FEC78B0709}" destId="{8C6F10A9-5963-47CA-841F-B34849645E20}" srcOrd="3" destOrd="0" parTransId="{0F34AD00-A5C9-412E-A5D7-F30724016654}" sibTransId="{508526BB-1025-4A8A-BABE-F9130E5EABE5}"/>
    <dgm:cxn modelId="{B2ECDE26-A57F-4A78-BD0E-4DCA9F24DE7F}" type="presOf" srcId="{0DF24B37-C74C-4911-A3A7-80FF099CDCAB}" destId="{14AFAC11-F1B9-471F-A416-83E4377241C4}" srcOrd="0" destOrd="0" presId="urn:microsoft.com/office/officeart/2005/8/layout/equation2"/>
    <dgm:cxn modelId="{835AC1E4-32DD-4ECC-B73C-BD2B57A90CD1}" type="presOf" srcId="{8C6F10A9-5963-47CA-841F-B34849645E20}" destId="{9629CAF6-F177-4C8C-8FDD-F7BAEEEA8E5F}" srcOrd="0" destOrd="0" presId="urn:microsoft.com/office/officeart/2005/8/layout/equation2"/>
    <dgm:cxn modelId="{E2F5A7EE-3388-48E4-B35B-37D7DE3F1219}" type="presOf" srcId="{90C91777-C17D-4AFC-909A-5D55DF7CEAA1}" destId="{A17AE12A-6E5B-49F1-B956-9056AC3DB48D}" srcOrd="0" destOrd="0" presId="urn:microsoft.com/office/officeart/2005/8/layout/equation2"/>
    <dgm:cxn modelId="{E16C716E-3EA1-4465-B4F9-ADCF602729F0}" srcId="{82FF831B-E743-4473-BFC8-B2FEC78B0709}" destId="{0DF24B37-C74C-4911-A3A7-80FF099CDCAB}" srcOrd="1" destOrd="0" parTransId="{F032BD61-6683-4586-A271-6E7992C54C31}" sibTransId="{7C309497-6950-4361-ADF9-D897E19127D6}"/>
    <dgm:cxn modelId="{68C014EB-5A19-4DEC-9AAA-10073E463911}" type="presOf" srcId="{82FF831B-E743-4473-BFC8-B2FEC78B0709}" destId="{9A78657C-D650-4B53-9498-0F53E8143032}" srcOrd="0" destOrd="0" presId="urn:microsoft.com/office/officeart/2005/8/layout/equation2"/>
    <dgm:cxn modelId="{2C145292-9D58-4318-9015-860AB9995D9B}" srcId="{82FF831B-E743-4473-BFC8-B2FEC78B0709}" destId="{2851EC8B-7ECA-4232-828E-9D53D4A7A411}" srcOrd="2" destOrd="0" parTransId="{43A893A8-D639-48D1-91F4-41D81D379285}" sibTransId="{E5DE1C0B-6778-41B8-A927-1983620241CC}"/>
    <dgm:cxn modelId="{22AB0A74-D85F-4BBA-A644-1E6811BFA385}" type="presOf" srcId="{E5DE1C0B-6778-41B8-A927-1983620241CC}" destId="{8F932799-1153-477A-AC98-34FC07C58953}" srcOrd="0" destOrd="0" presId="urn:microsoft.com/office/officeart/2005/8/layout/equation2"/>
    <dgm:cxn modelId="{A79CCB67-1A79-495A-A880-E866E522A752}" srcId="{82FF831B-E743-4473-BFC8-B2FEC78B0709}" destId="{90C91777-C17D-4AFC-909A-5D55DF7CEAA1}" srcOrd="0" destOrd="0" parTransId="{8FF45D65-1C82-4D9C-9E35-9BB5576D6C50}" sibTransId="{E4DCFE3E-48B3-45FA-9E89-E255B5F03703}"/>
    <dgm:cxn modelId="{F3BDC858-C3F1-4571-A454-6AE013368F6A}" type="presOf" srcId="{E4DCFE3E-48B3-45FA-9E89-E255B5F03703}" destId="{1FF84A2C-FA4B-42BF-95A8-D0DD0D115EF6}" srcOrd="0" destOrd="0" presId="urn:microsoft.com/office/officeart/2005/8/layout/equation2"/>
    <dgm:cxn modelId="{CE3A4862-E7E0-4F46-A85F-8A43BE896C4F}" type="presOf" srcId="{2851EC8B-7ECA-4232-828E-9D53D4A7A411}" destId="{38131995-77BD-4E13-B9F1-D2BC3B33E891}" srcOrd="0" destOrd="0" presId="urn:microsoft.com/office/officeart/2005/8/layout/equation2"/>
    <dgm:cxn modelId="{F8B68B33-D057-4D29-A09A-A899F00ACB5C}" type="presOf" srcId="{E5DE1C0B-6778-41B8-A927-1983620241CC}" destId="{C546C091-99D6-41F3-9093-D56E021CB7EB}" srcOrd="1" destOrd="0" presId="urn:microsoft.com/office/officeart/2005/8/layout/equation2"/>
    <dgm:cxn modelId="{55AA6AF9-5900-4183-B7F0-B8379B9FAC9D}" type="presParOf" srcId="{9A78657C-D650-4B53-9498-0F53E8143032}" destId="{F19204CE-574D-4D4F-91D1-5313635B121B}" srcOrd="0" destOrd="0" presId="urn:microsoft.com/office/officeart/2005/8/layout/equation2"/>
    <dgm:cxn modelId="{C7BA08F9-395F-48A3-A1D8-D52BB9A01361}" type="presParOf" srcId="{F19204CE-574D-4D4F-91D1-5313635B121B}" destId="{A17AE12A-6E5B-49F1-B956-9056AC3DB48D}" srcOrd="0" destOrd="0" presId="urn:microsoft.com/office/officeart/2005/8/layout/equation2"/>
    <dgm:cxn modelId="{D2D61896-A9BF-4286-86A2-6F0D66E7B9B6}" type="presParOf" srcId="{F19204CE-574D-4D4F-91D1-5313635B121B}" destId="{DAC48DC1-17E2-4A34-AE49-D774A5BE8199}" srcOrd="1" destOrd="0" presId="urn:microsoft.com/office/officeart/2005/8/layout/equation2"/>
    <dgm:cxn modelId="{5B9AC0FD-232D-446A-9D9A-9BA39EA87F1D}" type="presParOf" srcId="{F19204CE-574D-4D4F-91D1-5313635B121B}" destId="{1FF84A2C-FA4B-42BF-95A8-D0DD0D115EF6}" srcOrd="2" destOrd="0" presId="urn:microsoft.com/office/officeart/2005/8/layout/equation2"/>
    <dgm:cxn modelId="{B8CE4E2D-25E3-4C1B-BB59-37761C13A339}" type="presParOf" srcId="{F19204CE-574D-4D4F-91D1-5313635B121B}" destId="{C07C7D51-7C14-46A6-9CDF-9F47EEEB0DA1}" srcOrd="3" destOrd="0" presId="urn:microsoft.com/office/officeart/2005/8/layout/equation2"/>
    <dgm:cxn modelId="{1D8AF701-51FA-4937-A550-4757169F10EB}" type="presParOf" srcId="{F19204CE-574D-4D4F-91D1-5313635B121B}" destId="{14AFAC11-F1B9-471F-A416-83E4377241C4}" srcOrd="4" destOrd="0" presId="urn:microsoft.com/office/officeart/2005/8/layout/equation2"/>
    <dgm:cxn modelId="{41579F01-4063-4CD0-9700-E9F990430BFA}" type="presParOf" srcId="{F19204CE-574D-4D4F-91D1-5313635B121B}" destId="{EEF7E5B9-4729-48E2-AB38-F834D5C7703E}" srcOrd="5" destOrd="0" presId="urn:microsoft.com/office/officeart/2005/8/layout/equation2"/>
    <dgm:cxn modelId="{290B1A04-6870-4B5B-9551-6AFCD814FE94}" type="presParOf" srcId="{F19204CE-574D-4D4F-91D1-5313635B121B}" destId="{EEDC5DB4-CB2F-4414-B057-8E2C919DECFB}" srcOrd="6" destOrd="0" presId="urn:microsoft.com/office/officeart/2005/8/layout/equation2"/>
    <dgm:cxn modelId="{9A201F74-BA36-4D49-8CEE-4F202CDA0D39}" type="presParOf" srcId="{F19204CE-574D-4D4F-91D1-5313635B121B}" destId="{5AE44944-C464-4E20-8686-C3B9098768E6}" srcOrd="7" destOrd="0" presId="urn:microsoft.com/office/officeart/2005/8/layout/equation2"/>
    <dgm:cxn modelId="{D8F00F9A-EDFD-411C-BA86-8F0700422D8C}" type="presParOf" srcId="{F19204CE-574D-4D4F-91D1-5313635B121B}" destId="{38131995-77BD-4E13-B9F1-D2BC3B33E891}" srcOrd="8" destOrd="0" presId="urn:microsoft.com/office/officeart/2005/8/layout/equation2"/>
    <dgm:cxn modelId="{2D0EEA79-0424-4B07-9B03-EB40D000F856}" type="presParOf" srcId="{9A78657C-D650-4B53-9498-0F53E8143032}" destId="{8F932799-1153-477A-AC98-34FC07C58953}" srcOrd="1" destOrd="0" presId="urn:microsoft.com/office/officeart/2005/8/layout/equation2"/>
    <dgm:cxn modelId="{63C1E4F3-0F29-41B0-B8DB-5B05CC77B43C}" type="presParOf" srcId="{8F932799-1153-477A-AC98-34FC07C58953}" destId="{C546C091-99D6-41F3-9093-D56E021CB7EB}" srcOrd="0" destOrd="0" presId="urn:microsoft.com/office/officeart/2005/8/layout/equation2"/>
    <dgm:cxn modelId="{0F05B645-42C0-4CC5-89EE-1763210E2F21}" type="presParOf" srcId="{9A78657C-D650-4B53-9498-0F53E8143032}" destId="{9629CAF6-F177-4C8C-8FDD-F7BAEEEA8E5F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9029AF-FC13-4073-B88A-256004B7A65C}" type="doc">
      <dgm:prSet loTypeId="urn:microsoft.com/office/officeart/2005/8/layout/radial1" loCatId="cycle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0EB0C210-2423-4D68-B92F-D50E0B733B5C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Образовательные компетенции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C3DA1117-A93E-4578-99E6-373A0D7EB742}" type="parTrans" cxnId="{E4D4BEC6-D227-4EB6-8B17-50213C6ACB5A}">
      <dgm:prSet/>
      <dgm:spPr/>
      <dgm:t>
        <a:bodyPr/>
        <a:lstStyle/>
        <a:p>
          <a:endParaRPr lang="ru-RU"/>
        </a:p>
      </dgm:t>
    </dgm:pt>
    <dgm:pt modelId="{34EC1398-93E0-4C09-999B-1DE0BE8D33B6}" type="sibTrans" cxnId="{E4D4BEC6-D227-4EB6-8B17-50213C6ACB5A}">
      <dgm:prSet/>
      <dgm:spPr/>
      <dgm:t>
        <a:bodyPr/>
        <a:lstStyle/>
        <a:p>
          <a:endParaRPr lang="ru-RU"/>
        </a:p>
      </dgm:t>
    </dgm:pt>
    <dgm:pt modelId="{049D1800-D693-4BAB-ADD9-815659784BE4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Ценностно-смысловая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8FA46FC1-C38B-4EB8-8F16-8D3C2A45AF27}" type="parTrans" cxnId="{7302787F-CC90-49EC-AEBF-A4B8F7847EC0}">
      <dgm:prSet/>
      <dgm:spPr/>
      <dgm:t>
        <a:bodyPr/>
        <a:lstStyle/>
        <a:p>
          <a:endParaRPr lang="ru-RU"/>
        </a:p>
      </dgm:t>
    </dgm:pt>
    <dgm:pt modelId="{71EABCCD-AF93-414E-8CB2-F66DB1DC7008}" type="sibTrans" cxnId="{7302787F-CC90-49EC-AEBF-A4B8F7847EC0}">
      <dgm:prSet/>
      <dgm:spPr/>
      <dgm:t>
        <a:bodyPr/>
        <a:lstStyle/>
        <a:p>
          <a:endParaRPr lang="ru-RU"/>
        </a:p>
      </dgm:t>
    </dgm:pt>
    <dgm:pt modelId="{653DA48A-6EF6-49B6-94A1-283120A4E050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Общекультурная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8F43D235-1E90-4473-8B40-2F0D684C6354}" type="parTrans" cxnId="{4A9B14DB-F4EA-43EC-B6F5-F9F78C5FA8AF}">
      <dgm:prSet/>
      <dgm:spPr/>
      <dgm:t>
        <a:bodyPr/>
        <a:lstStyle/>
        <a:p>
          <a:endParaRPr lang="ru-RU"/>
        </a:p>
      </dgm:t>
    </dgm:pt>
    <dgm:pt modelId="{8CBB20FD-F895-4379-8859-529F71DCBED0}" type="sibTrans" cxnId="{4A9B14DB-F4EA-43EC-B6F5-F9F78C5FA8AF}">
      <dgm:prSet/>
      <dgm:spPr/>
      <dgm:t>
        <a:bodyPr/>
        <a:lstStyle/>
        <a:p>
          <a:endParaRPr lang="ru-RU"/>
        </a:p>
      </dgm:t>
    </dgm:pt>
    <dgm:pt modelId="{5B6B7C51-2137-4A6F-ADA8-8E848F99F3F4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Информационная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848EB14D-AB41-4844-88D1-D3B821DDD49C}" type="parTrans" cxnId="{E3B46838-6204-438E-8B4F-C2D34AC0CD0A}">
      <dgm:prSet/>
      <dgm:spPr/>
      <dgm:t>
        <a:bodyPr/>
        <a:lstStyle/>
        <a:p>
          <a:endParaRPr lang="ru-RU"/>
        </a:p>
      </dgm:t>
    </dgm:pt>
    <dgm:pt modelId="{F7CE6C84-DFD6-4326-B873-C2CDB648C442}" type="sibTrans" cxnId="{E3B46838-6204-438E-8B4F-C2D34AC0CD0A}">
      <dgm:prSet/>
      <dgm:spPr/>
      <dgm:t>
        <a:bodyPr/>
        <a:lstStyle/>
        <a:p>
          <a:endParaRPr lang="ru-RU"/>
        </a:p>
      </dgm:t>
    </dgm:pt>
    <dgm:pt modelId="{C37D5E41-8FCC-4927-B11E-FB2E8DFB53C9}">
      <dgm:prSet phldrT="[Текст]" custT="1"/>
      <dgm:spPr/>
      <dgm:t>
        <a:bodyPr/>
        <a:lstStyle/>
        <a:p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Учебнно-познавательная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C4210EF8-D0C5-47C8-8445-83541EA45825}" type="parTrans" cxnId="{6617A59F-16A5-4837-B322-8CB51294506F}">
      <dgm:prSet/>
      <dgm:spPr/>
      <dgm:t>
        <a:bodyPr/>
        <a:lstStyle/>
        <a:p>
          <a:endParaRPr lang="ru-RU"/>
        </a:p>
      </dgm:t>
    </dgm:pt>
    <dgm:pt modelId="{B0CC73B9-9FC4-4E5C-A8C3-0C13F3B07620}" type="sibTrans" cxnId="{6617A59F-16A5-4837-B322-8CB51294506F}">
      <dgm:prSet/>
      <dgm:spPr/>
      <dgm:t>
        <a:bodyPr/>
        <a:lstStyle/>
        <a:p>
          <a:endParaRPr lang="ru-RU"/>
        </a:p>
      </dgm:t>
    </dgm:pt>
    <dgm:pt modelId="{B5A62A97-1363-4E06-82AB-A68A366DC648}">
      <dgm:prSet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Социальная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411F2E2C-03A0-4578-80C1-1DF6F7BC2C6A}" type="parTrans" cxnId="{F032CD17-2F71-44B0-91A8-0EC589945CF7}">
      <dgm:prSet/>
      <dgm:spPr/>
      <dgm:t>
        <a:bodyPr/>
        <a:lstStyle/>
        <a:p>
          <a:endParaRPr lang="ru-RU"/>
        </a:p>
      </dgm:t>
    </dgm:pt>
    <dgm:pt modelId="{7983DB9A-30FB-4D7C-86D5-2071E97EE2E6}" type="sibTrans" cxnId="{F032CD17-2F71-44B0-91A8-0EC589945CF7}">
      <dgm:prSet/>
      <dgm:spPr/>
      <dgm:t>
        <a:bodyPr/>
        <a:lstStyle/>
        <a:p>
          <a:endParaRPr lang="ru-RU"/>
        </a:p>
      </dgm:t>
    </dgm:pt>
    <dgm:pt modelId="{872D54D4-D297-477B-9251-D308A512523B}">
      <dgm:prSet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Коммуникативная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D875E04E-6978-4399-9895-8EC160028D5A}" type="parTrans" cxnId="{5B001E7F-2522-4F04-B68C-43078C2CB562}">
      <dgm:prSet/>
      <dgm:spPr/>
      <dgm:t>
        <a:bodyPr/>
        <a:lstStyle/>
        <a:p>
          <a:endParaRPr lang="ru-RU"/>
        </a:p>
      </dgm:t>
    </dgm:pt>
    <dgm:pt modelId="{B4D403B1-1727-4C41-8C11-0A7A286AE315}" type="sibTrans" cxnId="{5B001E7F-2522-4F04-B68C-43078C2CB562}">
      <dgm:prSet/>
      <dgm:spPr/>
      <dgm:t>
        <a:bodyPr/>
        <a:lstStyle/>
        <a:p>
          <a:endParaRPr lang="ru-RU"/>
        </a:p>
      </dgm:t>
    </dgm:pt>
    <dgm:pt modelId="{87F1E13E-23BA-49C4-AA05-A861C0514D7E}">
      <dgm:prSet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Личностная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8C1C995D-B0FB-46BF-ABD3-D877F4BB60C3}" type="parTrans" cxnId="{D5E0C70D-2954-4A8D-9DAB-6995DF271AF7}">
      <dgm:prSet/>
      <dgm:spPr/>
      <dgm:t>
        <a:bodyPr/>
        <a:lstStyle/>
        <a:p>
          <a:endParaRPr lang="ru-RU"/>
        </a:p>
      </dgm:t>
    </dgm:pt>
    <dgm:pt modelId="{54419E3A-BF20-4F30-B54F-1022B0D6E041}" type="sibTrans" cxnId="{D5E0C70D-2954-4A8D-9DAB-6995DF271AF7}">
      <dgm:prSet/>
      <dgm:spPr/>
      <dgm:t>
        <a:bodyPr/>
        <a:lstStyle/>
        <a:p>
          <a:endParaRPr lang="ru-RU"/>
        </a:p>
      </dgm:t>
    </dgm:pt>
    <dgm:pt modelId="{CD21E0FD-39B1-4142-9DA4-D59ED8BDCAD9}" type="pres">
      <dgm:prSet presAssocID="{A69029AF-FC13-4073-B88A-256004B7A65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A371934-E02E-4766-B87C-F3FC3D4339B7}" type="pres">
      <dgm:prSet presAssocID="{0EB0C210-2423-4D68-B92F-D50E0B733B5C}" presName="centerShape" presStyleLbl="node0" presStyleIdx="0" presStyleCnt="1" custScaleX="221608" custScaleY="160530"/>
      <dgm:spPr/>
      <dgm:t>
        <a:bodyPr/>
        <a:lstStyle/>
        <a:p>
          <a:endParaRPr lang="ru-RU"/>
        </a:p>
      </dgm:t>
    </dgm:pt>
    <dgm:pt modelId="{E900E65A-83CB-4CEB-B9F0-68A76FAA3DCF}" type="pres">
      <dgm:prSet presAssocID="{8FA46FC1-C38B-4EB8-8F16-8D3C2A45AF27}" presName="Name9" presStyleLbl="parChTrans1D2" presStyleIdx="0" presStyleCnt="7"/>
      <dgm:spPr/>
      <dgm:t>
        <a:bodyPr/>
        <a:lstStyle/>
        <a:p>
          <a:endParaRPr lang="ru-RU"/>
        </a:p>
      </dgm:t>
    </dgm:pt>
    <dgm:pt modelId="{733EF74F-A534-4E4D-9A62-8A4DD8ED331E}" type="pres">
      <dgm:prSet presAssocID="{8FA46FC1-C38B-4EB8-8F16-8D3C2A45AF27}" presName="connTx" presStyleLbl="parChTrans1D2" presStyleIdx="0" presStyleCnt="7"/>
      <dgm:spPr/>
      <dgm:t>
        <a:bodyPr/>
        <a:lstStyle/>
        <a:p>
          <a:endParaRPr lang="ru-RU"/>
        </a:p>
      </dgm:t>
    </dgm:pt>
    <dgm:pt modelId="{06BFC313-AA8E-411B-8CC1-14B5E1FBCB86}" type="pres">
      <dgm:prSet presAssocID="{049D1800-D693-4BAB-ADD9-815659784BE4}" presName="node" presStyleLbl="node1" presStyleIdx="0" presStyleCnt="7" custScaleX="1688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EE10F3-5E75-441E-9EC6-554DFB7BFA4D}" type="pres">
      <dgm:prSet presAssocID="{8F43D235-1E90-4473-8B40-2F0D684C6354}" presName="Name9" presStyleLbl="parChTrans1D2" presStyleIdx="1" presStyleCnt="7"/>
      <dgm:spPr/>
      <dgm:t>
        <a:bodyPr/>
        <a:lstStyle/>
        <a:p>
          <a:endParaRPr lang="ru-RU"/>
        </a:p>
      </dgm:t>
    </dgm:pt>
    <dgm:pt modelId="{A46EF362-BDE1-46A0-80DE-8B55B191D8B8}" type="pres">
      <dgm:prSet presAssocID="{8F43D235-1E90-4473-8B40-2F0D684C6354}" presName="connTx" presStyleLbl="parChTrans1D2" presStyleIdx="1" presStyleCnt="7"/>
      <dgm:spPr/>
      <dgm:t>
        <a:bodyPr/>
        <a:lstStyle/>
        <a:p>
          <a:endParaRPr lang="ru-RU"/>
        </a:p>
      </dgm:t>
    </dgm:pt>
    <dgm:pt modelId="{2CBBE274-656D-4953-B5E8-238778DD3A74}" type="pres">
      <dgm:prSet presAssocID="{653DA48A-6EF6-49B6-94A1-283120A4E050}" presName="node" presStyleLbl="node1" presStyleIdx="1" presStyleCnt="7" custScaleX="166133" custRadScaleRad="159714" custRadScaleInc="275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D434A8-06FE-4A33-BB78-9C135BF2CDD7}" type="pres">
      <dgm:prSet presAssocID="{8C1C995D-B0FB-46BF-ABD3-D877F4BB60C3}" presName="Name9" presStyleLbl="parChTrans1D2" presStyleIdx="2" presStyleCnt="7"/>
      <dgm:spPr/>
      <dgm:t>
        <a:bodyPr/>
        <a:lstStyle/>
        <a:p>
          <a:endParaRPr lang="ru-RU"/>
        </a:p>
      </dgm:t>
    </dgm:pt>
    <dgm:pt modelId="{1B643F03-6D22-4037-8D04-E570D137B203}" type="pres">
      <dgm:prSet presAssocID="{8C1C995D-B0FB-46BF-ABD3-D877F4BB60C3}" presName="connTx" presStyleLbl="parChTrans1D2" presStyleIdx="2" presStyleCnt="7"/>
      <dgm:spPr/>
      <dgm:t>
        <a:bodyPr/>
        <a:lstStyle/>
        <a:p>
          <a:endParaRPr lang="ru-RU"/>
        </a:p>
      </dgm:t>
    </dgm:pt>
    <dgm:pt modelId="{A98246AD-7F82-42AD-9301-D1034642AE4E}" type="pres">
      <dgm:prSet presAssocID="{87F1E13E-23BA-49C4-AA05-A861C0514D7E}" presName="node" presStyleLbl="node1" presStyleIdx="2" presStyleCnt="7" custScaleX="168802" custRadScaleRad="137887" custRadScaleInc="-257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BE895F-7075-4589-AB42-D8E9BB089741}" type="pres">
      <dgm:prSet presAssocID="{D875E04E-6978-4399-9895-8EC160028D5A}" presName="Name9" presStyleLbl="parChTrans1D2" presStyleIdx="3" presStyleCnt="7"/>
      <dgm:spPr/>
      <dgm:t>
        <a:bodyPr/>
        <a:lstStyle/>
        <a:p>
          <a:endParaRPr lang="ru-RU"/>
        </a:p>
      </dgm:t>
    </dgm:pt>
    <dgm:pt modelId="{DB157E19-13F3-4603-9FF4-EEBF65DAA043}" type="pres">
      <dgm:prSet presAssocID="{D875E04E-6978-4399-9895-8EC160028D5A}" presName="connTx" presStyleLbl="parChTrans1D2" presStyleIdx="3" presStyleCnt="7"/>
      <dgm:spPr/>
      <dgm:t>
        <a:bodyPr/>
        <a:lstStyle/>
        <a:p>
          <a:endParaRPr lang="ru-RU"/>
        </a:p>
      </dgm:t>
    </dgm:pt>
    <dgm:pt modelId="{ADEAF7E5-4770-4CD1-A47C-E5BFD8F03C15}" type="pres">
      <dgm:prSet presAssocID="{872D54D4-D297-477B-9251-D308A512523B}" presName="node" presStyleLbl="node1" presStyleIdx="3" presStyleCnt="7" custScaleX="183481" custRadScaleRad="122719" custRadScaleInc="-635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BB0081-6A5C-4A38-BC64-8E77BAADE7C2}" type="pres">
      <dgm:prSet presAssocID="{411F2E2C-03A0-4578-80C1-1DF6F7BC2C6A}" presName="Name9" presStyleLbl="parChTrans1D2" presStyleIdx="4" presStyleCnt="7"/>
      <dgm:spPr/>
      <dgm:t>
        <a:bodyPr/>
        <a:lstStyle/>
        <a:p>
          <a:endParaRPr lang="ru-RU"/>
        </a:p>
      </dgm:t>
    </dgm:pt>
    <dgm:pt modelId="{882BE973-B1F2-4B80-913E-70041AFE086D}" type="pres">
      <dgm:prSet presAssocID="{411F2E2C-03A0-4578-80C1-1DF6F7BC2C6A}" presName="connTx" presStyleLbl="parChTrans1D2" presStyleIdx="4" presStyleCnt="7"/>
      <dgm:spPr/>
      <dgm:t>
        <a:bodyPr/>
        <a:lstStyle/>
        <a:p>
          <a:endParaRPr lang="ru-RU"/>
        </a:p>
      </dgm:t>
    </dgm:pt>
    <dgm:pt modelId="{5E08FFBD-30D3-413B-8040-60368B98B5C3}" type="pres">
      <dgm:prSet presAssocID="{B5A62A97-1363-4E06-82AB-A68A366DC648}" presName="node" presStyleLbl="node1" presStyleIdx="4" presStyleCnt="7" custScaleX="173199" custRadScaleRad="121450" custRadScaleInc="609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83D64A-D2A9-46BE-A854-987D8DDEB97B}" type="pres">
      <dgm:prSet presAssocID="{848EB14D-AB41-4844-88D1-D3B821DDD49C}" presName="Name9" presStyleLbl="parChTrans1D2" presStyleIdx="5" presStyleCnt="7"/>
      <dgm:spPr/>
      <dgm:t>
        <a:bodyPr/>
        <a:lstStyle/>
        <a:p>
          <a:endParaRPr lang="ru-RU"/>
        </a:p>
      </dgm:t>
    </dgm:pt>
    <dgm:pt modelId="{1D3C83C9-70A7-4E1A-A9F6-69A5CC326B73}" type="pres">
      <dgm:prSet presAssocID="{848EB14D-AB41-4844-88D1-D3B821DDD49C}" presName="connTx" presStyleLbl="parChTrans1D2" presStyleIdx="5" presStyleCnt="7"/>
      <dgm:spPr/>
      <dgm:t>
        <a:bodyPr/>
        <a:lstStyle/>
        <a:p>
          <a:endParaRPr lang="ru-RU"/>
        </a:p>
      </dgm:t>
    </dgm:pt>
    <dgm:pt modelId="{60B3C0E1-76AD-4464-A7DD-E9B0C932EAA7}" type="pres">
      <dgm:prSet presAssocID="{5B6B7C51-2137-4A6F-ADA8-8E848F99F3F4}" presName="node" presStyleLbl="node1" presStyleIdx="5" presStyleCnt="7" custScaleX="163788" custRadScaleRad="152868" custRadScaleInc="537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397636-77F5-4714-B3BF-53810C1A7D7D}" type="pres">
      <dgm:prSet presAssocID="{C4210EF8-D0C5-47C8-8445-83541EA45825}" presName="Name9" presStyleLbl="parChTrans1D2" presStyleIdx="6" presStyleCnt="7"/>
      <dgm:spPr/>
      <dgm:t>
        <a:bodyPr/>
        <a:lstStyle/>
        <a:p>
          <a:endParaRPr lang="ru-RU"/>
        </a:p>
      </dgm:t>
    </dgm:pt>
    <dgm:pt modelId="{A7091485-E234-49A4-B334-E73CB8F201C5}" type="pres">
      <dgm:prSet presAssocID="{C4210EF8-D0C5-47C8-8445-83541EA45825}" presName="connTx" presStyleLbl="parChTrans1D2" presStyleIdx="6" presStyleCnt="7"/>
      <dgm:spPr/>
      <dgm:t>
        <a:bodyPr/>
        <a:lstStyle/>
        <a:p>
          <a:endParaRPr lang="ru-RU"/>
        </a:p>
      </dgm:t>
    </dgm:pt>
    <dgm:pt modelId="{04DBCD8F-B46F-4AD7-98FD-8AFE6DE0A0D3}" type="pres">
      <dgm:prSet presAssocID="{C37D5E41-8FCC-4927-B11E-FB2E8DFB53C9}" presName="node" presStyleLbl="node1" presStyleIdx="6" presStyleCnt="7" custScaleX="158277" custRadScaleRad="151593" custRadScaleInc="-201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CE8198-48A7-467C-9A19-BF0831C040F3}" type="presOf" srcId="{D875E04E-6978-4399-9895-8EC160028D5A}" destId="{AFBE895F-7075-4589-AB42-D8E9BB089741}" srcOrd="0" destOrd="0" presId="urn:microsoft.com/office/officeart/2005/8/layout/radial1"/>
    <dgm:cxn modelId="{A622F4C6-B603-4092-8C40-BDE57E4A3061}" type="presOf" srcId="{8F43D235-1E90-4473-8B40-2F0D684C6354}" destId="{6BEE10F3-5E75-441E-9EC6-554DFB7BFA4D}" srcOrd="0" destOrd="0" presId="urn:microsoft.com/office/officeart/2005/8/layout/radial1"/>
    <dgm:cxn modelId="{6617A59F-16A5-4837-B322-8CB51294506F}" srcId="{0EB0C210-2423-4D68-B92F-D50E0B733B5C}" destId="{C37D5E41-8FCC-4927-B11E-FB2E8DFB53C9}" srcOrd="6" destOrd="0" parTransId="{C4210EF8-D0C5-47C8-8445-83541EA45825}" sibTransId="{B0CC73B9-9FC4-4E5C-A8C3-0C13F3B07620}"/>
    <dgm:cxn modelId="{EE310E72-81EB-4566-8E9F-E44CF1A00EB5}" type="presOf" srcId="{C4210EF8-D0C5-47C8-8445-83541EA45825}" destId="{55397636-77F5-4714-B3BF-53810C1A7D7D}" srcOrd="0" destOrd="0" presId="urn:microsoft.com/office/officeart/2005/8/layout/radial1"/>
    <dgm:cxn modelId="{451C48B3-864B-4D8C-8423-02F08D8A7834}" type="presOf" srcId="{8C1C995D-B0FB-46BF-ABD3-D877F4BB60C3}" destId="{1B643F03-6D22-4037-8D04-E570D137B203}" srcOrd="1" destOrd="0" presId="urn:microsoft.com/office/officeart/2005/8/layout/radial1"/>
    <dgm:cxn modelId="{798E301A-EE5C-4294-83AD-60022C8F1BF3}" type="presOf" srcId="{87F1E13E-23BA-49C4-AA05-A861C0514D7E}" destId="{A98246AD-7F82-42AD-9301-D1034642AE4E}" srcOrd="0" destOrd="0" presId="urn:microsoft.com/office/officeart/2005/8/layout/radial1"/>
    <dgm:cxn modelId="{98AAB11D-6F01-4CEA-BD5E-9FC5990A058C}" type="presOf" srcId="{A69029AF-FC13-4073-B88A-256004B7A65C}" destId="{CD21E0FD-39B1-4142-9DA4-D59ED8BDCAD9}" srcOrd="0" destOrd="0" presId="urn:microsoft.com/office/officeart/2005/8/layout/radial1"/>
    <dgm:cxn modelId="{E3B46838-6204-438E-8B4F-C2D34AC0CD0A}" srcId="{0EB0C210-2423-4D68-B92F-D50E0B733B5C}" destId="{5B6B7C51-2137-4A6F-ADA8-8E848F99F3F4}" srcOrd="5" destOrd="0" parTransId="{848EB14D-AB41-4844-88D1-D3B821DDD49C}" sibTransId="{F7CE6C84-DFD6-4326-B873-C2CDB648C442}"/>
    <dgm:cxn modelId="{4A9B14DB-F4EA-43EC-B6F5-F9F78C5FA8AF}" srcId="{0EB0C210-2423-4D68-B92F-D50E0B733B5C}" destId="{653DA48A-6EF6-49B6-94A1-283120A4E050}" srcOrd="1" destOrd="0" parTransId="{8F43D235-1E90-4473-8B40-2F0D684C6354}" sibTransId="{8CBB20FD-F895-4379-8859-529F71DCBED0}"/>
    <dgm:cxn modelId="{7D894995-E1EE-4835-8869-BADDC7EE3F70}" type="presOf" srcId="{848EB14D-AB41-4844-88D1-D3B821DDD49C}" destId="{E183D64A-D2A9-46BE-A854-987D8DDEB97B}" srcOrd="0" destOrd="0" presId="urn:microsoft.com/office/officeart/2005/8/layout/radial1"/>
    <dgm:cxn modelId="{F032CD17-2F71-44B0-91A8-0EC589945CF7}" srcId="{0EB0C210-2423-4D68-B92F-D50E0B733B5C}" destId="{B5A62A97-1363-4E06-82AB-A68A366DC648}" srcOrd="4" destOrd="0" parTransId="{411F2E2C-03A0-4578-80C1-1DF6F7BC2C6A}" sibTransId="{7983DB9A-30FB-4D7C-86D5-2071E97EE2E6}"/>
    <dgm:cxn modelId="{A849EE76-9460-4AB5-BE60-8F1F29775D4D}" type="presOf" srcId="{049D1800-D693-4BAB-ADD9-815659784BE4}" destId="{06BFC313-AA8E-411B-8CC1-14B5E1FBCB86}" srcOrd="0" destOrd="0" presId="urn:microsoft.com/office/officeart/2005/8/layout/radial1"/>
    <dgm:cxn modelId="{E4D4BEC6-D227-4EB6-8B17-50213C6ACB5A}" srcId="{A69029AF-FC13-4073-B88A-256004B7A65C}" destId="{0EB0C210-2423-4D68-B92F-D50E0B733B5C}" srcOrd="0" destOrd="0" parTransId="{C3DA1117-A93E-4578-99E6-373A0D7EB742}" sibTransId="{34EC1398-93E0-4C09-999B-1DE0BE8D33B6}"/>
    <dgm:cxn modelId="{5B001E7F-2522-4F04-B68C-43078C2CB562}" srcId="{0EB0C210-2423-4D68-B92F-D50E0B733B5C}" destId="{872D54D4-D297-477B-9251-D308A512523B}" srcOrd="3" destOrd="0" parTransId="{D875E04E-6978-4399-9895-8EC160028D5A}" sibTransId="{B4D403B1-1727-4C41-8C11-0A7A286AE315}"/>
    <dgm:cxn modelId="{F86D38C0-BEBA-46A9-BCE4-13C03470F82E}" type="presOf" srcId="{B5A62A97-1363-4E06-82AB-A68A366DC648}" destId="{5E08FFBD-30D3-413B-8040-60368B98B5C3}" srcOrd="0" destOrd="0" presId="urn:microsoft.com/office/officeart/2005/8/layout/radial1"/>
    <dgm:cxn modelId="{7D9800A8-9CE5-4847-9B36-67F688A70C59}" type="presOf" srcId="{8FA46FC1-C38B-4EB8-8F16-8D3C2A45AF27}" destId="{733EF74F-A534-4E4D-9A62-8A4DD8ED331E}" srcOrd="1" destOrd="0" presId="urn:microsoft.com/office/officeart/2005/8/layout/radial1"/>
    <dgm:cxn modelId="{ADD298D7-45C6-4AD3-8E69-AC79314044A0}" type="presOf" srcId="{C37D5E41-8FCC-4927-B11E-FB2E8DFB53C9}" destId="{04DBCD8F-B46F-4AD7-98FD-8AFE6DE0A0D3}" srcOrd="0" destOrd="0" presId="urn:microsoft.com/office/officeart/2005/8/layout/radial1"/>
    <dgm:cxn modelId="{60B89175-498C-4196-8515-7DA661A136AD}" type="presOf" srcId="{411F2E2C-03A0-4578-80C1-1DF6F7BC2C6A}" destId="{C5BB0081-6A5C-4A38-BC64-8E77BAADE7C2}" srcOrd="0" destOrd="0" presId="urn:microsoft.com/office/officeart/2005/8/layout/radial1"/>
    <dgm:cxn modelId="{0471F6DC-5446-4578-B8AA-77B69F5986F7}" type="presOf" srcId="{653DA48A-6EF6-49B6-94A1-283120A4E050}" destId="{2CBBE274-656D-4953-B5E8-238778DD3A74}" srcOrd="0" destOrd="0" presId="urn:microsoft.com/office/officeart/2005/8/layout/radial1"/>
    <dgm:cxn modelId="{7302787F-CC90-49EC-AEBF-A4B8F7847EC0}" srcId="{0EB0C210-2423-4D68-B92F-D50E0B733B5C}" destId="{049D1800-D693-4BAB-ADD9-815659784BE4}" srcOrd="0" destOrd="0" parTransId="{8FA46FC1-C38B-4EB8-8F16-8D3C2A45AF27}" sibTransId="{71EABCCD-AF93-414E-8CB2-F66DB1DC7008}"/>
    <dgm:cxn modelId="{7D90FBB7-FBE2-4DF6-98CF-3458AA8E2DAE}" type="presOf" srcId="{D875E04E-6978-4399-9895-8EC160028D5A}" destId="{DB157E19-13F3-4603-9FF4-EEBF65DAA043}" srcOrd="1" destOrd="0" presId="urn:microsoft.com/office/officeart/2005/8/layout/radial1"/>
    <dgm:cxn modelId="{37E152E1-9CC9-4E1E-9FA8-FB8966BC224E}" type="presOf" srcId="{8FA46FC1-C38B-4EB8-8F16-8D3C2A45AF27}" destId="{E900E65A-83CB-4CEB-B9F0-68A76FAA3DCF}" srcOrd="0" destOrd="0" presId="urn:microsoft.com/office/officeart/2005/8/layout/radial1"/>
    <dgm:cxn modelId="{D5E0C70D-2954-4A8D-9DAB-6995DF271AF7}" srcId="{0EB0C210-2423-4D68-B92F-D50E0B733B5C}" destId="{87F1E13E-23BA-49C4-AA05-A861C0514D7E}" srcOrd="2" destOrd="0" parTransId="{8C1C995D-B0FB-46BF-ABD3-D877F4BB60C3}" sibTransId="{54419E3A-BF20-4F30-B54F-1022B0D6E041}"/>
    <dgm:cxn modelId="{087A0BF3-BA4F-4F03-8EC6-0079615E6120}" type="presOf" srcId="{8C1C995D-B0FB-46BF-ABD3-D877F4BB60C3}" destId="{27D434A8-06FE-4A33-BB78-9C135BF2CDD7}" srcOrd="0" destOrd="0" presId="urn:microsoft.com/office/officeart/2005/8/layout/radial1"/>
    <dgm:cxn modelId="{DF43E775-B741-4A06-8478-753AF4F607AD}" type="presOf" srcId="{0EB0C210-2423-4D68-B92F-D50E0B733B5C}" destId="{4A371934-E02E-4766-B87C-F3FC3D4339B7}" srcOrd="0" destOrd="0" presId="urn:microsoft.com/office/officeart/2005/8/layout/radial1"/>
    <dgm:cxn modelId="{130C15B6-3DFD-4C55-AE8F-25731A21B63B}" type="presOf" srcId="{8F43D235-1E90-4473-8B40-2F0D684C6354}" destId="{A46EF362-BDE1-46A0-80DE-8B55B191D8B8}" srcOrd="1" destOrd="0" presId="urn:microsoft.com/office/officeart/2005/8/layout/radial1"/>
    <dgm:cxn modelId="{4B85DD2B-9665-4750-8763-1E4FC03B81E0}" type="presOf" srcId="{872D54D4-D297-477B-9251-D308A512523B}" destId="{ADEAF7E5-4770-4CD1-A47C-E5BFD8F03C15}" srcOrd="0" destOrd="0" presId="urn:microsoft.com/office/officeart/2005/8/layout/radial1"/>
    <dgm:cxn modelId="{3E67EA1F-3005-48EE-B3F5-BBB1AD18736C}" type="presOf" srcId="{411F2E2C-03A0-4578-80C1-1DF6F7BC2C6A}" destId="{882BE973-B1F2-4B80-913E-70041AFE086D}" srcOrd="1" destOrd="0" presId="urn:microsoft.com/office/officeart/2005/8/layout/radial1"/>
    <dgm:cxn modelId="{A3983A05-DE8B-4617-9A9D-15E9EDBB724A}" type="presOf" srcId="{848EB14D-AB41-4844-88D1-D3B821DDD49C}" destId="{1D3C83C9-70A7-4E1A-A9F6-69A5CC326B73}" srcOrd="1" destOrd="0" presId="urn:microsoft.com/office/officeart/2005/8/layout/radial1"/>
    <dgm:cxn modelId="{9A5C06A9-0F96-46DF-8618-8CE010608024}" type="presOf" srcId="{5B6B7C51-2137-4A6F-ADA8-8E848F99F3F4}" destId="{60B3C0E1-76AD-4464-A7DD-E9B0C932EAA7}" srcOrd="0" destOrd="0" presId="urn:microsoft.com/office/officeart/2005/8/layout/radial1"/>
    <dgm:cxn modelId="{4FE18F0D-2B70-43BB-8600-B6A4F1974CFE}" type="presOf" srcId="{C4210EF8-D0C5-47C8-8445-83541EA45825}" destId="{A7091485-E234-49A4-B334-E73CB8F201C5}" srcOrd="1" destOrd="0" presId="urn:microsoft.com/office/officeart/2005/8/layout/radial1"/>
    <dgm:cxn modelId="{F3EAFD1E-B56E-4EEE-B1D2-84736D47C461}" type="presParOf" srcId="{CD21E0FD-39B1-4142-9DA4-D59ED8BDCAD9}" destId="{4A371934-E02E-4766-B87C-F3FC3D4339B7}" srcOrd="0" destOrd="0" presId="urn:microsoft.com/office/officeart/2005/8/layout/radial1"/>
    <dgm:cxn modelId="{1BEC07B1-0E17-485B-B4ED-CD9FBF9D0E5B}" type="presParOf" srcId="{CD21E0FD-39B1-4142-9DA4-D59ED8BDCAD9}" destId="{E900E65A-83CB-4CEB-B9F0-68A76FAA3DCF}" srcOrd="1" destOrd="0" presId="urn:microsoft.com/office/officeart/2005/8/layout/radial1"/>
    <dgm:cxn modelId="{6D462B93-E38A-42E9-9B17-EBFB20761EFC}" type="presParOf" srcId="{E900E65A-83CB-4CEB-B9F0-68A76FAA3DCF}" destId="{733EF74F-A534-4E4D-9A62-8A4DD8ED331E}" srcOrd="0" destOrd="0" presId="urn:microsoft.com/office/officeart/2005/8/layout/radial1"/>
    <dgm:cxn modelId="{6D87277A-2D0F-4D28-9681-EA42367A88CE}" type="presParOf" srcId="{CD21E0FD-39B1-4142-9DA4-D59ED8BDCAD9}" destId="{06BFC313-AA8E-411B-8CC1-14B5E1FBCB86}" srcOrd="2" destOrd="0" presId="urn:microsoft.com/office/officeart/2005/8/layout/radial1"/>
    <dgm:cxn modelId="{6C240BC6-5178-4198-9C7C-5C09828D7B90}" type="presParOf" srcId="{CD21E0FD-39B1-4142-9DA4-D59ED8BDCAD9}" destId="{6BEE10F3-5E75-441E-9EC6-554DFB7BFA4D}" srcOrd="3" destOrd="0" presId="urn:microsoft.com/office/officeart/2005/8/layout/radial1"/>
    <dgm:cxn modelId="{DF81890F-5D87-4A2D-96FC-0474267A63AD}" type="presParOf" srcId="{6BEE10F3-5E75-441E-9EC6-554DFB7BFA4D}" destId="{A46EF362-BDE1-46A0-80DE-8B55B191D8B8}" srcOrd="0" destOrd="0" presId="urn:microsoft.com/office/officeart/2005/8/layout/radial1"/>
    <dgm:cxn modelId="{0123EB1D-DAC1-4ADC-ADCC-537C18EC2960}" type="presParOf" srcId="{CD21E0FD-39B1-4142-9DA4-D59ED8BDCAD9}" destId="{2CBBE274-656D-4953-B5E8-238778DD3A74}" srcOrd="4" destOrd="0" presId="urn:microsoft.com/office/officeart/2005/8/layout/radial1"/>
    <dgm:cxn modelId="{BD12AE34-6FF7-4F2E-A37D-FBAA11B96E80}" type="presParOf" srcId="{CD21E0FD-39B1-4142-9DA4-D59ED8BDCAD9}" destId="{27D434A8-06FE-4A33-BB78-9C135BF2CDD7}" srcOrd="5" destOrd="0" presId="urn:microsoft.com/office/officeart/2005/8/layout/radial1"/>
    <dgm:cxn modelId="{9F8DB1D6-8BC5-4636-B7F7-771DB7BC443D}" type="presParOf" srcId="{27D434A8-06FE-4A33-BB78-9C135BF2CDD7}" destId="{1B643F03-6D22-4037-8D04-E570D137B203}" srcOrd="0" destOrd="0" presId="urn:microsoft.com/office/officeart/2005/8/layout/radial1"/>
    <dgm:cxn modelId="{07894F45-60AB-4CC1-B79F-3E831B922419}" type="presParOf" srcId="{CD21E0FD-39B1-4142-9DA4-D59ED8BDCAD9}" destId="{A98246AD-7F82-42AD-9301-D1034642AE4E}" srcOrd="6" destOrd="0" presId="urn:microsoft.com/office/officeart/2005/8/layout/radial1"/>
    <dgm:cxn modelId="{CDFF79AF-DC0A-4C6D-A238-635DF11B6CDF}" type="presParOf" srcId="{CD21E0FD-39B1-4142-9DA4-D59ED8BDCAD9}" destId="{AFBE895F-7075-4589-AB42-D8E9BB089741}" srcOrd="7" destOrd="0" presId="urn:microsoft.com/office/officeart/2005/8/layout/radial1"/>
    <dgm:cxn modelId="{091BFD50-CC78-4162-9402-31C55B188839}" type="presParOf" srcId="{AFBE895F-7075-4589-AB42-D8E9BB089741}" destId="{DB157E19-13F3-4603-9FF4-EEBF65DAA043}" srcOrd="0" destOrd="0" presId="urn:microsoft.com/office/officeart/2005/8/layout/radial1"/>
    <dgm:cxn modelId="{1A6EEECF-4689-49B0-B547-F57F33FEDB2B}" type="presParOf" srcId="{CD21E0FD-39B1-4142-9DA4-D59ED8BDCAD9}" destId="{ADEAF7E5-4770-4CD1-A47C-E5BFD8F03C15}" srcOrd="8" destOrd="0" presId="urn:microsoft.com/office/officeart/2005/8/layout/radial1"/>
    <dgm:cxn modelId="{BD461785-6C83-437B-A65E-241502505B0C}" type="presParOf" srcId="{CD21E0FD-39B1-4142-9DA4-D59ED8BDCAD9}" destId="{C5BB0081-6A5C-4A38-BC64-8E77BAADE7C2}" srcOrd="9" destOrd="0" presId="urn:microsoft.com/office/officeart/2005/8/layout/radial1"/>
    <dgm:cxn modelId="{BCF78194-42A5-4B14-81A3-0D6F2959F295}" type="presParOf" srcId="{C5BB0081-6A5C-4A38-BC64-8E77BAADE7C2}" destId="{882BE973-B1F2-4B80-913E-70041AFE086D}" srcOrd="0" destOrd="0" presId="urn:microsoft.com/office/officeart/2005/8/layout/radial1"/>
    <dgm:cxn modelId="{BEC51785-4D24-4398-891B-84F132DB4B86}" type="presParOf" srcId="{CD21E0FD-39B1-4142-9DA4-D59ED8BDCAD9}" destId="{5E08FFBD-30D3-413B-8040-60368B98B5C3}" srcOrd="10" destOrd="0" presId="urn:microsoft.com/office/officeart/2005/8/layout/radial1"/>
    <dgm:cxn modelId="{3C1B5BA9-E147-4E48-9D01-C02F91F414F1}" type="presParOf" srcId="{CD21E0FD-39B1-4142-9DA4-D59ED8BDCAD9}" destId="{E183D64A-D2A9-46BE-A854-987D8DDEB97B}" srcOrd="11" destOrd="0" presId="urn:microsoft.com/office/officeart/2005/8/layout/radial1"/>
    <dgm:cxn modelId="{CA6093E2-18C5-4240-B856-12000E040C79}" type="presParOf" srcId="{E183D64A-D2A9-46BE-A854-987D8DDEB97B}" destId="{1D3C83C9-70A7-4E1A-A9F6-69A5CC326B73}" srcOrd="0" destOrd="0" presId="urn:microsoft.com/office/officeart/2005/8/layout/radial1"/>
    <dgm:cxn modelId="{C7B202EB-2510-4F8E-AE6B-B9EF3146E81C}" type="presParOf" srcId="{CD21E0FD-39B1-4142-9DA4-D59ED8BDCAD9}" destId="{60B3C0E1-76AD-4464-A7DD-E9B0C932EAA7}" srcOrd="12" destOrd="0" presId="urn:microsoft.com/office/officeart/2005/8/layout/radial1"/>
    <dgm:cxn modelId="{CD529C50-7B4F-4FE9-AE5D-7E6209A00B8D}" type="presParOf" srcId="{CD21E0FD-39B1-4142-9DA4-D59ED8BDCAD9}" destId="{55397636-77F5-4714-B3BF-53810C1A7D7D}" srcOrd="13" destOrd="0" presId="urn:microsoft.com/office/officeart/2005/8/layout/radial1"/>
    <dgm:cxn modelId="{5FD58DF9-68B3-4C17-9E29-5447A2A9E171}" type="presParOf" srcId="{55397636-77F5-4714-B3BF-53810C1A7D7D}" destId="{A7091485-E234-49A4-B334-E73CB8F201C5}" srcOrd="0" destOrd="0" presId="urn:microsoft.com/office/officeart/2005/8/layout/radial1"/>
    <dgm:cxn modelId="{D7299690-F1BE-4127-8797-724DDBAC6619}" type="presParOf" srcId="{CD21E0FD-39B1-4142-9DA4-D59ED8BDCAD9}" destId="{04DBCD8F-B46F-4AD7-98FD-8AFE6DE0A0D3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0454ADD-1968-4873-B29A-21D091E8C188}" type="doc">
      <dgm:prSet loTypeId="urn:microsoft.com/office/officeart/2005/8/layout/chevron2" loCatId="process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BAB7431A-25C0-4178-8BC3-1E4DE36A50C7}">
      <dgm:prSet phldrT="[Текст]"/>
      <dgm:spPr/>
      <dgm:t>
        <a:bodyPr/>
        <a:lstStyle/>
        <a:p>
          <a:r>
            <a:rPr lang="ru-RU" dirty="0" smtClean="0"/>
            <a:t>Ценностно-смысловая</a:t>
          </a:r>
          <a:endParaRPr lang="ru-RU" dirty="0"/>
        </a:p>
      </dgm:t>
    </dgm:pt>
    <dgm:pt modelId="{7AB40EE5-3976-45C5-9737-1D33218C00AB}" type="parTrans" cxnId="{37475C77-EE6B-4DD5-802F-7B39FFA9EF3F}">
      <dgm:prSet/>
      <dgm:spPr/>
      <dgm:t>
        <a:bodyPr/>
        <a:lstStyle/>
        <a:p>
          <a:endParaRPr lang="ru-RU"/>
        </a:p>
      </dgm:t>
    </dgm:pt>
    <dgm:pt modelId="{7AEBDD08-8A59-487E-9066-E85BFE2E2294}" type="sibTrans" cxnId="{37475C77-EE6B-4DD5-802F-7B39FFA9EF3F}">
      <dgm:prSet/>
      <dgm:spPr/>
      <dgm:t>
        <a:bodyPr/>
        <a:lstStyle/>
        <a:p>
          <a:endParaRPr lang="ru-RU"/>
        </a:p>
      </dgm:t>
    </dgm:pt>
    <dgm:pt modelId="{3A4656D3-CBF6-4D04-9E33-E0F5504DE053}">
      <dgm:prSet phldrT="[Текст]"/>
      <dgm:spPr/>
      <dgm:t>
        <a:bodyPr/>
        <a:lstStyle/>
        <a:p>
          <a:r>
            <a:rPr lang="ru-RU" dirty="0" smtClean="0"/>
            <a:t>Эта компетенция в сфере мировоззрения, связанная с ценностными ориентирами ученика на здоровье и ЗОЖ, его способностью видеть и понимать ЗОЖ, ориентироваться в нем, осознавать свою роль и предназначение, уметь выбирать целевые и смысловые установки для своих действий и поступков, принимать решения, направленные на укрепление и сохранение своего здоровья.</a:t>
          </a:r>
          <a:endParaRPr lang="ru-RU" dirty="0"/>
        </a:p>
      </dgm:t>
    </dgm:pt>
    <dgm:pt modelId="{540035E0-5C60-41DD-AF6B-EB2968DE204A}" type="parTrans" cxnId="{949D58AD-2640-48E6-9D91-D16283A04FB0}">
      <dgm:prSet/>
      <dgm:spPr/>
      <dgm:t>
        <a:bodyPr/>
        <a:lstStyle/>
        <a:p>
          <a:endParaRPr lang="ru-RU"/>
        </a:p>
      </dgm:t>
    </dgm:pt>
    <dgm:pt modelId="{C77AFEC7-CE07-460D-B9E1-D688F8B4B9A5}" type="sibTrans" cxnId="{949D58AD-2640-48E6-9D91-D16283A04FB0}">
      <dgm:prSet/>
      <dgm:spPr/>
      <dgm:t>
        <a:bodyPr/>
        <a:lstStyle/>
        <a:p>
          <a:endParaRPr lang="ru-RU"/>
        </a:p>
      </dgm:t>
    </dgm:pt>
    <dgm:pt modelId="{9F2F631E-F56F-495C-B6FE-1B82503DCCF1}">
      <dgm:prSet phldrT="[Текст]"/>
      <dgm:spPr/>
      <dgm:t>
        <a:bodyPr/>
        <a:lstStyle/>
        <a:p>
          <a:r>
            <a:rPr lang="ru-RU" dirty="0" smtClean="0"/>
            <a:t>Общекультурная</a:t>
          </a:r>
          <a:endParaRPr lang="ru-RU" dirty="0"/>
        </a:p>
      </dgm:t>
    </dgm:pt>
    <dgm:pt modelId="{4764987C-F29D-4383-9B7C-2CE6D7A2C029}" type="parTrans" cxnId="{74329EFF-F409-4EA0-AC00-A8CD4F84F1ED}">
      <dgm:prSet/>
      <dgm:spPr/>
      <dgm:t>
        <a:bodyPr/>
        <a:lstStyle/>
        <a:p>
          <a:endParaRPr lang="ru-RU"/>
        </a:p>
      </dgm:t>
    </dgm:pt>
    <dgm:pt modelId="{7F22B55F-E249-40E6-8A4C-D18EB26A30A3}" type="sibTrans" cxnId="{74329EFF-F409-4EA0-AC00-A8CD4F84F1ED}">
      <dgm:prSet/>
      <dgm:spPr/>
      <dgm:t>
        <a:bodyPr/>
        <a:lstStyle/>
        <a:p>
          <a:endParaRPr lang="ru-RU"/>
        </a:p>
      </dgm:t>
    </dgm:pt>
    <dgm:pt modelId="{7A26FA6C-0B00-4B6F-BED0-B39DDADCBD23}">
      <dgm:prSet phldrT="[Текст]"/>
      <dgm:spPr/>
      <dgm:t>
        <a:bodyPr/>
        <a:lstStyle/>
        <a:p>
          <a:r>
            <a:rPr lang="ru-RU" dirty="0" smtClean="0"/>
            <a:t>Множество вопросов, по отношению к которым ученик должен быть хорошо осведомлен, обладать познаниями и опытом деятельности, - это особенности национальной и общечеловеческой культуры, духовно-нравственные основы жизни человека и человечества, культурологические основы семейных, социальных, общественных явлений и традиций, роль спорта и физкультуры в жизни человека.</a:t>
          </a:r>
          <a:endParaRPr lang="ru-RU" dirty="0"/>
        </a:p>
      </dgm:t>
    </dgm:pt>
    <dgm:pt modelId="{A82B2D11-BBC7-4D8B-A826-71BB81B3C348}" type="parTrans" cxnId="{9044B234-D732-4786-B100-816BFD51645E}">
      <dgm:prSet/>
      <dgm:spPr/>
      <dgm:t>
        <a:bodyPr/>
        <a:lstStyle/>
        <a:p>
          <a:endParaRPr lang="ru-RU"/>
        </a:p>
      </dgm:t>
    </dgm:pt>
    <dgm:pt modelId="{EE6E7A4C-A9B6-4845-915B-8178D69845AF}" type="sibTrans" cxnId="{9044B234-D732-4786-B100-816BFD51645E}">
      <dgm:prSet/>
      <dgm:spPr/>
      <dgm:t>
        <a:bodyPr/>
        <a:lstStyle/>
        <a:p>
          <a:endParaRPr lang="ru-RU"/>
        </a:p>
      </dgm:t>
    </dgm:pt>
    <dgm:pt modelId="{F1CAF489-AEE8-4876-ADA5-291A880908A4}">
      <dgm:prSet phldrT="[Текст]"/>
      <dgm:spPr/>
      <dgm:t>
        <a:bodyPr/>
        <a:lstStyle/>
        <a:p>
          <a:r>
            <a:rPr lang="ru-RU" dirty="0" smtClean="0"/>
            <a:t>Учебно-познавательная</a:t>
          </a:r>
          <a:endParaRPr lang="ru-RU" dirty="0"/>
        </a:p>
      </dgm:t>
    </dgm:pt>
    <dgm:pt modelId="{610DE400-3907-4688-8A4B-2B95931BDF8F}" type="parTrans" cxnId="{5F383DE9-A1FC-4DBC-B4BD-5BA7D5D79F14}">
      <dgm:prSet/>
      <dgm:spPr/>
      <dgm:t>
        <a:bodyPr/>
        <a:lstStyle/>
        <a:p>
          <a:endParaRPr lang="ru-RU"/>
        </a:p>
      </dgm:t>
    </dgm:pt>
    <dgm:pt modelId="{BC97456F-FC29-46B7-9D68-CB1B3065033C}" type="sibTrans" cxnId="{5F383DE9-A1FC-4DBC-B4BD-5BA7D5D79F14}">
      <dgm:prSet/>
      <dgm:spPr/>
      <dgm:t>
        <a:bodyPr/>
        <a:lstStyle/>
        <a:p>
          <a:endParaRPr lang="ru-RU"/>
        </a:p>
      </dgm:t>
    </dgm:pt>
    <dgm:pt modelId="{889DC267-4786-44A7-A125-8C8ECE561F0C}">
      <dgm:prSet phldrT="[Текст]"/>
      <dgm:spPr/>
      <dgm:t>
        <a:bodyPr/>
        <a:lstStyle/>
        <a:p>
          <a:r>
            <a:rPr lang="ru-RU" dirty="0" smtClean="0"/>
            <a:t>Совокупность компетенций ученика в сфере самостоятельной познавательной деятельности, элементы логической, </a:t>
          </a:r>
          <a:r>
            <a:rPr lang="ru-RU" dirty="0" err="1" smtClean="0"/>
            <a:t>общеучебной</a:t>
          </a:r>
          <a:r>
            <a:rPr lang="ru-RU" dirty="0" smtClean="0"/>
            <a:t> деятельности, соотнесение с реальными познаваемыми объектами. Сюда входят знания и умения организации физкультурных занятий, </a:t>
          </a:r>
          <a:r>
            <a:rPr lang="ru-RU" dirty="0" err="1" smtClean="0"/>
            <a:t>целеполагания</a:t>
          </a:r>
          <a:r>
            <a:rPr lang="ru-RU" dirty="0" smtClean="0"/>
            <a:t>, планирования, анализа, рефлексии, самооценки состояния своего здоровья.</a:t>
          </a:r>
          <a:endParaRPr lang="ru-RU" dirty="0"/>
        </a:p>
      </dgm:t>
    </dgm:pt>
    <dgm:pt modelId="{4AE3F330-A2EB-499F-B62E-0892E150F3C1}" type="parTrans" cxnId="{0571E38D-B87C-4700-9775-580DDD0C95D6}">
      <dgm:prSet/>
      <dgm:spPr/>
      <dgm:t>
        <a:bodyPr/>
        <a:lstStyle/>
        <a:p>
          <a:endParaRPr lang="ru-RU"/>
        </a:p>
      </dgm:t>
    </dgm:pt>
    <dgm:pt modelId="{AB958FF0-35C1-474E-AC1C-4B60EE5F1C94}" type="sibTrans" cxnId="{0571E38D-B87C-4700-9775-580DDD0C95D6}">
      <dgm:prSet/>
      <dgm:spPr/>
      <dgm:t>
        <a:bodyPr/>
        <a:lstStyle/>
        <a:p>
          <a:endParaRPr lang="ru-RU"/>
        </a:p>
      </dgm:t>
    </dgm:pt>
    <dgm:pt modelId="{8FDE2E10-7439-4149-B17E-4E99E3094C29}">
      <dgm:prSet/>
      <dgm:spPr/>
      <dgm:t>
        <a:bodyPr/>
        <a:lstStyle/>
        <a:p>
          <a:r>
            <a:rPr lang="ru-RU" dirty="0" smtClean="0"/>
            <a:t>Информационная</a:t>
          </a:r>
          <a:endParaRPr lang="ru-RU" dirty="0"/>
        </a:p>
      </dgm:t>
    </dgm:pt>
    <dgm:pt modelId="{0ABFB16D-01D2-47E1-89B6-B315CE9C30F9}" type="parTrans" cxnId="{4BD2E6DD-3D99-4930-932D-D52CC96E1E7D}">
      <dgm:prSet/>
      <dgm:spPr/>
      <dgm:t>
        <a:bodyPr/>
        <a:lstStyle/>
        <a:p>
          <a:endParaRPr lang="ru-RU"/>
        </a:p>
      </dgm:t>
    </dgm:pt>
    <dgm:pt modelId="{0F11D9FE-7E16-473B-9156-2B004AB22D1B}" type="sibTrans" cxnId="{4BD2E6DD-3D99-4930-932D-D52CC96E1E7D}">
      <dgm:prSet/>
      <dgm:spPr/>
      <dgm:t>
        <a:bodyPr/>
        <a:lstStyle/>
        <a:p>
          <a:endParaRPr lang="ru-RU"/>
        </a:p>
      </dgm:t>
    </dgm:pt>
    <dgm:pt modelId="{E3BEE319-AF6A-448C-8D26-3D62753680C1}">
      <dgm:prSet/>
      <dgm:spPr/>
      <dgm:t>
        <a:bodyPr/>
        <a:lstStyle/>
        <a:p>
          <a:r>
            <a:rPr lang="ru-RU" dirty="0" smtClean="0"/>
            <a:t>При помощи технических средств и информационных технологий формируются умения самостоятельно искать, анализировать и отбирать необходимую информацию о сохранении здоровья, организовывать, преобразовывать, сохранять и передавать ее на конференциях, докладах, в рефератах.</a:t>
          </a:r>
          <a:endParaRPr lang="ru-RU" dirty="0"/>
        </a:p>
      </dgm:t>
    </dgm:pt>
    <dgm:pt modelId="{76DD764C-5C84-4E55-9369-34865E231F46}" type="parTrans" cxnId="{F530C124-53B7-4BF5-B5FC-F1B82CDEF20F}">
      <dgm:prSet/>
      <dgm:spPr/>
      <dgm:t>
        <a:bodyPr/>
        <a:lstStyle/>
        <a:p>
          <a:endParaRPr lang="ru-RU"/>
        </a:p>
      </dgm:t>
    </dgm:pt>
    <dgm:pt modelId="{DCAA3462-D84B-43FF-BAF1-50D0BB13261B}" type="sibTrans" cxnId="{F530C124-53B7-4BF5-B5FC-F1B82CDEF20F}">
      <dgm:prSet/>
      <dgm:spPr/>
      <dgm:t>
        <a:bodyPr/>
        <a:lstStyle/>
        <a:p>
          <a:endParaRPr lang="ru-RU"/>
        </a:p>
      </dgm:t>
    </dgm:pt>
    <dgm:pt modelId="{A3ACCF3A-9D02-4D1E-B115-1D0B9F307401}" type="pres">
      <dgm:prSet presAssocID="{D0454ADD-1968-4873-B29A-21D091E8C18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09810B5-F9E9-4B0C-AE6A-101DAEEF7250}" type="pres">
      <dgm:prSet presAssocID="{BAB7431A-25C0-4178-8BC3-1E4DE36A50C7}" presName="composite" presStyleCnt="0"/>
      <dgm:spPr/>
      <dgm:t>
        <a:bodyPr/>
        <a:lstStyle/>
        <a:p>
          <a:endParaRPr lang="ru-RU"/>
        </a:p>
      </dgm:t>
    </dgm:pt>
    <dgm:pt modelId="{04A11F00-A680-4228-83B2-44AE94F12ABB}" type="pres">
      <dgm:prSet presAssocID="{BAB7431A-25C0-4178-8BC3-1E4DE36A50C7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F32D5A-7EBF-4BC7-A2CF-9C439C8757CE}" type="pres">
      <dgm:prSet presAssocID="{BAB7431A-25C0-4178-8BC3-1E4DE36A50C7}" presName="descendantText" presStyleLbl="alignAcc1" presStyleIdx="0" presStyleCnt="4" custLinFactNeighborX="581" custLinFactNeighborY="153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16BA0D-52CE-40AE-BD68-4322B98C2380}" type="pres">
      <dgm:prSet presAssocID="{7AEBDD08-8A59-487E-9066-E85BFE2E2294}" presName="sp" presStyleCnt="0"/>
      <dgm:spPr/>
      <dgm:t>
        <a:bodyPr/>
        <a:lstStyle/>
        <a:p>
          <a:endParaRPr lang="ru-RU"/>
        </a:p>
      </dgm:t>
    </dgm:pt>
    <dgm:pt modelId="{FF76E366-08D2-408D-AFC6-5592413603B1}" type="pres">
      <dgm:prSet presAssocID="{9F2F631E-F56F-495C-B6FE-1B82503DCCF1}" presName="composite" presStyleCnt="0"/>
      <dgm:spPr/>
      <dgm:t>
        <a:bodyPr/>
        <a:lstStyle/>
        <a:p>
          <a:endParaRPr lang="ru-RU"/>
        </a:p>
      </dgm:t>
    </dgm:pt>
    <dgm:pt modelId="{35B9F79E-25D4-4103-BD5A-D82A9E465ADA}" type="pres">
      <dgm:prSet presAssocID="{9F2F631E-F56F-495C-B6FE-1B82503DCCF1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F63254-6DA8-4AC2-9AE2-EFA0861E43F1}" type="pres">
      <dgm:prSet presAssocID="{9F2F631E-F56F-495C-B6FE-1B82503DCCF1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FAE636-863F-4B5C-80D7-2391C42C04EE}" type="pres">
      <dgm:prSet presAssocID="{7F22B55F-E249-40E6-8A4C-D18EB26A30A3}" presName="sp" presStyleCnt="0"/>
      <dgm:spPr/>
      <dgm:t>
        <a:bodyPr/>
        <a:lstStyle/>
        <a:p>
          <a:endParaRPr lang="ru-RU"/>
        </a:p>
      </dgm:t>
    </dgm:pt>
    <dgm:pt modelId="{F24AC92F-6150-4665-AFAB-E636CA0EDF6E}" type="pres">
      <dgm:prSet presAssocID="{F1CAF489-AEE8-4876-ADA5-291A880908A4}" presName="composite" presStyleCnt="0"/>
      <dgm:spPr/>
      <dgm:t>
        <a:bodyPr/>
        <a:lstStyle/>
        <a:p>
          <a:endParaRPr lang="ru-RU"/>
        </a:p>
      </dgm:t>
    </dgm:pt>
    <dgm:pt modelId="{2CB54912-232C-4790-9C54-6C3C184762D2}" type="pres">
      <dgm:prSet presAssocID="{F1CAF489-AEE8-4876-ADA5-291A880908A4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E8B675-C261-4A95-9169-CB5F36E4E9F2}" type="pres">
      <dgm:prSet presAssocID="{F1CAF489-AEE8-4876-ADA5-291A880908A4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64A92C-4B2C-4518-BF10-B629F1425CDB}" type="pres">
      <dgm:prSet presAssocID="{BC97456F-FC29-46B7-9D68-CB1B3065033C}" presName="sp" presStyleCnt="0"/>
      <dgm:spPr/>
      <dgm:t>
        <a:bodyPr/>
        <a:lstStyle/>
        <a:p>
          <a:endParaRPr lang="ru-RU"/>
        </a:p>
      </dgm:t>
    </dgm:pt>
    <dgm:pt modelId="{7FF02087-4F3D-4EC5-B2DD-251D4CA4FE4B}" type="pres">
      <dgm:prSet presAssocID="{8FDE2E10-7439-4149-B17E-4E99E3094C29}" presName="composite" presStyleCnt="0"/>
      <dgm:spPr/>
      <dgm:t>
        <a:bodyPr/>
        <a:lstStyle/>
        <a:p>
          <a:endParaRPr lang="ru-RU"/>
        </a:p>
      </dgm:t>
    </dgm:pt>
    <dgm:pt modelId="{9B5F7224-9AA6-4554-A0D2-D5AFEBE7A273}" type="pres">
      <dgm:prSet presAssocID="{8FDE2E10-7439-4149-B17E-4E99E3094C29}" presName="parentText" presStyleLbl="alignNode1" presStyleIdx="3" presStyleCnt="4" custLinFactNeighborX="940" custLinFactNeighborY="196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3CFA6C-E596-4E17-B3B9-F1450A38974E}" type="pres">
      <dgm:prSet presAssocID="{8FDE2E10-7439-4149-B17E-4E99E3094C29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49D77A9-8464-4022-9E37-49A8B1295FD3}" type="presOf" srcId="{8FDE2E10-7439-4149-B17E-4E99E3094C29}" destId="{9B5F7224-9AA6-4554-A0D2-D5AFEBE7A273}" srcOrd="0" destOrd="0" presId="urn:microsoft.com/office/officeart/2005/8/layout/chevron2"/>
    <dgm:cxn modelId="{82C71C32-E82B-4962-AE87-333D4BCE74A2}" type="presOf" srcId="{D0454ADD-1968-4873-B29A-21D091E8C188}" destId="{A3ACCF3A-9D02-4D1E-B115-1D0B9F307401}" srcOrd="0" destOrd="0" presId="urn:microsoft.com/office/officeart/2005/8/layout/chevron2"/>
    <dgm:cxn modelId="{5F383DE9-A1FC-4DBC-B4BD-5BA7D5D79F14}" srcId="{D0454ADD-1968-4873-B29A-21D091E8C188}" destId="{F1CAF489-AEE8-4876-ADA5-291A880908A4}" srcOrd="2" destOrd="0" parTransId="{610DE400-3907-4688-8A4B-2B95931BDF8F}" sibTransId="{BC97456F-FC29-46B7-9D68-CB1B3065033C}"/>
    <dgm:cxn modelId="{939141B3-0BEA-4A7A-8F75-5E0E908C7226}" type="presOf" srcId="{F1CAF489-AEE8-4876-ADA5-291A880908A4}" destId="{2CB54912-232C-4790-9C54-6C3C184762D2}" srcOrd="0" destOrd="0" presId="urn:microsoft.com/office/officeart/2005/8/layout/chevron2"/>
    <dgm:cxn modelId="{022F8497-F0DC-4837-A4A2-8D24811201AE}" type="presOf" srcId="{9F2F631E-F56F-495C-B6FE-1B82503DCCF1}" destId="{35B9F79E-25D4-4103-BD5A-D82A9E465ADA}" srcOrd="0" destOrd="0" presId="urn:microsoft.com/office/officeart/2005/8/layout/chevron2"/>
    <dgm:cxn modelId="{BF907953-A7BA-4C45-BE2E-43D38E419E7C}" type="presOf" srcId="{E3BEE319-AF6A-448C-8D26-3D62753680C1}" destId="{103CFA6C-E596-4E17-B3B9-F1450A38974E}" srcOrd="0" destOrd="0" presId="urn:microsoft.com/office/officeart/2005/8/layout/chevron2"/>
    <dgm:cxn modelId="{949D58AD-2640-48E6-9D91-D16283A04FB0}" srcId="{BAB7431A-25C0-4178-8BC3-1E4DE36A50C7}" destId="{3A4656D3-CBF6-4D04-9E33-E0F5504DE053}" srcOrd="0" destOrd="0" parTransId="{540035E0-5C60-41DD-AF6B-EB2968DE204A}" sibTransId="{C77AFEC7-CE07-460D-B9E1-D688F8B4B9A5}"/>
    <dgm:cxn modelId="{0571E38D-B87C-4700-9775-580DDD0C95D6}" srcId="{F1CAF489-AEE8-4876-ADA5-291A880908A4}" destId="{889DC267-4786-44A7-A125-8C8ECE561F0C}" srcOrd="0" destOrd="0" parTransId="{4AE3F330-A2EB-499F-B62E-0892E150F3C1}" sibTransId="{AB958FF0-35C1-474E-AC1C-4B60EE5F1C94}"/>
    <dgm:cxn modelId="{F530C124-53B7-4BF5-B5FC-F1B82CDEF20F}" srcId="{8FDE2E10-7439-4149-B17E-4E99E3094C29}" destId="{E3BEE319-AF6A-448C-8D26-3D62753680C1}" srcOrd="0" destOrd="0" parTransId="{76DD764C-5C84-4E55-9369-34865E231F46}" sibTransId="{DCAA3462-D84B-43FF-BAF1-50D0BB13261B}"/>
    <dgm:cxn modelId="{E35246F8-58BE-4A53-B5C0-9CD1040DBE64}" type="presOf" srcId="{7A26FA6C-0B00-4B6F-BED0-B39DDADCBD23}" destId="{B0F63254-6DA8-4AC2-9AE2-EFA0861E43F1}" srcOrd="0" destOrd="0" presId="urn:microsoft.com/office/officeart/2005/8/layout/chevron2"/>
    <dgm:cxn modelId="{BEBCF490-7E37-4121-A9EC-0B5BAB08F084}" type="presOf" srcId="{889DC267-4786-44A7-A125-8C8ECE561F0C}" destId="{76E8B675-C261-4A95-9169-CB5F36E4E9F2}" srcOrd="0" destOrd="0" presId="urn:microsoft.com/office/officeart/2005/8/layout/chevron2"/>
    <dgm:cxn modelId="{9044B234-D732-4786-B100-816BFD51645E}" srcId="{9F2F631E-F56F-495C-B6FE-1B82503DCCF1}" destId="{7A26FA6C-0B00-4B6F-BED0-B39DDADCBD23}" srcOrd="0" destOrd="0" parTransId="{A82B2D11-BBC7-4D8B-A826-71BB81B3C348}" sibTransId="{EE6E7A4C-A9B6-4845-915B-8178D69845AF}"/>
    <dgm:cxn modelId="{042CBC29-1E5C-4747-ABD8-106F71496E28}" type="presOf" srcId="{3A4656D3-CBF6-4D04-9E33-E0F5504DE053}" destId="{EEF32D5A-7EBF-4BC7-A2CF-9C439C8757CE}" srcOrd="0" destOrd="0" presId="urn:microsoft.com/office/officeart/2005/8/layout/chevron2"/>
    <dgm:cxn modelId="{5CBF0D52-6CE9-48A3-8703-ADD7CF662FF3}" type="presOf" srcId="{BAB7431A-25C0-4178-8BC3-1E4DE36A50C7}" destId="{04A11F00-A680-4228-83B2-44AE94F12ABB}" srcOrd="0" destOrd="0" presId="urn:microsoft.com/office/officeart/2005/8/layout/chevron2"/>
    <dgm:cxn modelId="{4BD2E6DD-3D99-4930-932D-D52CC96E1E7D}" srcId="{D0454ADD-1968-4873-B29A-21D091E8C188}" destId="{8FDE2E10-7439-4149-B17E-4E99E3094C29}" srcOrd="3" destOrd="0" parTransId="{0ABFB16D-01D2-47E1-89B6-B315CE9C30F9}" sibTransId="{0F11D9FE-7E16-473B-9156-2B004AB22D1B}"/>
    <dgm:cxn modelId="{74329EFF-F409-4EA0-AC00-A8CD4F84F1ED}" srcId="{D0454ADD-1968-4873-B29A-21D091E8C188}" destId="{9F2F631E-F56F-495C-B6FE-1B82503DCCF1}" srcOrd="1" destOrd="0" parTransId="{4764987C-F29D-4383-9B7C-2CE6D7A2C029}" sibTransId="{7F22B55F-E249-40E6-8A4C-D18EB26A30A3}"/>
    <dgm:cxn modelId="{37475C77-EE6B-4DD5-802F-7B39FFA9EF3F}" srcId="{D0454ADD-1968-4873-B29A-21D091E8C188}" destId="{BAB7431A-25C0-4178-8BC3-1E4DE36A50C7}" srcOrd="0" destOrd="0" parTransId="{7AB40EE5-3976-45C5-9737-1D33218C00AB}" sibTransId="{7AEBDD08-8A59-487E-9066-E85BFE2E2294}"/>
    <dgm:cxn modelId="{2DB5ECD3-E671-45EF-81C2-2A130E543B23}" type="presParOf" srcId="{A3ACCF3A-9D02-4D1E-B115-1D0B9F307401}" destId="{009810B5-F9E9-4B0C-AE6A-101DAEEF7250}" srcOrd="0" destOrd="0" presId="urn:microsoft.com/office/officeart/2005/8/layout/chevron2"/>
    <dgm:cxn modelId="{F2D7B0A5-BD6D-47DB-8D3F-FEABFB247146}" type="presParOf" srcId="{009810B5-F9E9-4B0C-AE6A-101DAEEF7250}" destId="{04A11F00-A680-4228-83B2-44AE94F12ABB}" srcOrd="0" destOrd="0" presId="urn:microsoft.com/office/officeart/2005/8/layout/chevron2"/>
    <dgm:cxn modelId="{ADF8FE1E-0735-4DAD-A08F-885E922597BF}" type="presParOf" srcId="{009810B5-F9E9-4B0C-AE6A-101DAEEF7250}" destId="{EEF32D5A-7EBF-4BC7-A2CF-9C439C8757CE}" srcOrd="1" destOrd="0" presId="urn:microsoft.com/office/officeart/2005/8/layout/chevron2"/>
    <dgm:cxn modelId="{BD2B2221-AF7C-49CD-A6B6-15D9E5B12630}" type="presParOf" srcId="{A3ACCF3A-9D02-4D1E-B115-1D0B9F307401}" destId="{7E16BA0D-52CE-40AE-BD68-4322B98C2380}" srcOrd="1" destOrd="0" presId="urn:microsoft.com/office/officeart/2005/8/layout/chevron2"/>
    <dgm:cxn modelId="{51564200-E8D3-44E5-9898-737501AE63C9}" type="presParOf" srcId="{A3ACCF3A-9D02-4D1E-B115-1D0B9F307401}" destId="{FF76E366-08D2-408D-AFC6-5592413603B1}" srcOrd="2" destOrd="0" presId="urn:microsoft.com/office/officeart/2005/8/layout/chevron2"/>
    <dgm:cxn modelId="{3E758B70-2B30-4EED-92A1-0326539FF2B8}" type="presParOf" srcId="{FF76E366-08D2-408D-AFC6-5592413603B1}" destId="{35B9F79E-25D4-4103-BD5A-D82A9E465ADA}" srcOrd="0" destOrd="0" presId="urn:microsoft.com/office/officeart/2005/8/layout/chevron2"/>
    <dgm:cxn modelId="{E4256E17-E66E-4245-B760-CCED593E6EA2}" type="presParOf" srcId="{FF76E366-08D2-408D-AFC6-5592413603B1}" destId="{B0F63254-6DA8-4AC2-9AE2-EFA0861E43F1}" srcOrd="1" destOrd="0" presId="urn:microsoft.com/office/officeart/2005/8/layout/chevron2"/>
    <dgm:cxn modelId="{E2BFD1E7-9750-4BED-B059-E8CABD2224AB}" type="presParOf" srcId="{A3ACCF3A-9D02-4D1E-B115-1D0B9F307401}" destId="{9DFAE636-863F-4B5C-80D7-2391C42C04EE}" srcOrd="3" destOrd="0" presId="urn:microsoft.com/office/officeart/2005/8/layout/chevron2"/>
    <dgm:cxn modelId="{9372DE42-1CA5-4A1F-8D7D-C36FB6C83F6C}" type="presParOf" srcId="{A3ACCF3A-9D02-4D1E-B115-1D0B9F307401}" destId="{F24AC92F-6150-4665-AFAB-E636CA0EDF6E}" srcOrd="4" destOrd="0" presId="urn:microsoft.com/office/officeart/2005/8/layout/chevron2"/>
    <dgm:cxn modelId="{A8C30D85-C9A1-4D64-88C0-13E1FCCE0684}" type="presParOf" srcId="{F24AC92F-6150-4665-AFAB-E636CA0EDF6E}" destId="{2CB54912-232C-4790-9C54-6C3C184762D2}" srcOrd="0" destOrd="0" presId="urn:microsoft.com/office/officeart/2005/8/layout/chevron2"/>
    <dgm:cxn modelId="{1239E10C-30EF-4C65-85E4-E47CDCF0FB81}" type="presParOf" srcId="{F24AC92F-6150-4665-AFAB-E636CA0EDF6E}" destId="{76E8B675-C261-4A95-9169-CB5F36E4E9F2}" srcOrd="1" destOrd="0" presId="urn:microsoft.com/office/officeart/2005/8/layout/chevron2"/>
    <dgm:cxn modelId="{CF63E9CE-092D-463A-8F79-11834C6C88AD}" type="presParOf" srcId="{A3ACCF3A-9D02-4D1E-B115-1D0B9F307401}" destId="{6464A92C-4B2C-4518-BF10-B629F1425CDB}" srcOrd="5" destOrd="0" presId="urn:microsoft.com/office/officeart/2005/8/layout/chevron2"/>
    <dgm:cxn modelId="{78F89484-6675-4933-B8BC-CE99CC7ED757}" type="presParOf" srcId="{A3ACCF3A-9D02-4D1E-B115-1D0B9F307401}" destId="{7FF02087-4F3D-4EC5-B2DD-251D4CA4FE4B}" srcOrd="6" destOrd="0" presId="urn:microsoft.com/office/officeart/2005/8/layout/chevron2"/>
    <dgm:cxn modelId="{8458A5CB-8FCD-4001-AF97-3C5C15F2E0FC}" type="presParOf" srcId="{7FF02087-4F3D-4EC5-B2DD-251D4CA4FE4B}" destId="{9B5F7224-9AA6-4554-A0D2-D5AFEBE7A273}" srcOrd="0" destOrd="0" presId="urn:microsoft.com/office/officeart/2005/8/layout/chevron2"/>
    <dgm:cxn modelId="{896F07BE-C07C-47E8-A691-3C2A263DD246}" type="presParOf" srcId="{7FF02087-4F3D-4EC5-B2DD-251D4CA4FE4B}" destId="{103CFA6C-E596-4E17-B3B9-F1450A38974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607739E-0602-4970-820C-E81A5FBF174A}" type="doc">
      <dgm:prSet loTypeId="urn:microsoft.com/office/officeart/2005/8/layout/chevron2" loCatId="list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E408EE7D-BFBE-4B88-9E09-B9281583D001}">
      <dgm:prSet phldrT="[Текст]"/>
      <dgm:spPr/>
      <dgm:t>
        <a:bodyPr/>
        <a:lstStyle/>
        <a:p>
          <a:r>
            <a:rPr lang="ru-RU" dirty="0" smtClean="0"/>
            <a:t>Коммуникативная</a:t>
          </a:r>
          <a:endParaRPr lang="ru-RU" dirty="0"/>
        </a:p>
      </dgm:t>
    </dgm:pt>
    <dgm:pt modelId="{A2E1C9EE-B687-4948-B021-1BE59A26F919}" type="parTrans" cxnId="{5FE46173-708F-4704-9CA9-351CC03BC2BB}">
      <dgm:prSet/>
      <dgm:spPr/>
      <dgm:t>
        <a:bodyPr/>
        <a:lstStyle/>
        <a:p>
          <a:endParaRPr lang="ru-RU"/>
        </a:p>
      </dgm:t>
    </dgm:pt>
    <dgm:pt modelId="{DAC0351A-13FF-42C1-AD60-C9F364FB285F}" type="sibTrans" cxnId="{5FE46173-708F-4704-9CA9-351CC03BC2BB}">
      <dgm:prSet/>
      <dgm:spPr/>
      <dgm:t>
        <a:bodyPr/>
        <a:lstStyle/>
        <a:p>
          <a:endParaRPr lang="ru-RU"/>
        </a:p>
      </dgm:t>
    </dgm:pt>
    <dgm:pt modelId="{9CA9FB53-1182-457B-BB1C-9673F7451497}">
      <dgm:prSet phldrT="[Текст]"/>
      <dgm:spPr/>
      <dgm:t>
        <a:bodyPr/>
        <a:lstStyle/>
        <a:p>
          <a:r>
            <a:rPr lang="ru-RU" dirty="0" smtClean="0"/>
            <a:t>Включает знания способов взаимодействия с окружающими людьми, навыки работы в команде, владение различными социальными ролями в коллективе, обеспечивающие взаимное сохранение здоровья.</a:t>
          </a:r>
          <a:endParaRPr lang="ru-RU" dirty="0"/>
        </a:p>
      </dgm:t>
    </dgm:pt>
    <dgm:pt modelId="{2C1FDA1E-B08F-4346-9BD9-6199B7AB059B}" type="parTrans" cxnId="{DDF4CCE4-DD75-40E1-BB28-B9621B582FB2}">
      <dgm:prSet/>
      <dgm:spPr/>
      <dgm:t>
        <a:bodyPr/>
        <a:lstStyle/>
        <a:p>
          <a:endParaRPr lang="ru-RU"/>
        </a:p>
      </dgm:t>
    </dgm:pt>
    <dgm:pt modelId="{1C74F47D-B7C0-4471-AF19-D3C5A835193D}" type="sibTrans" cxnId="{DDF4CCE4-DD75-40E1-BB28-B9621B582FB2}">
      <dgm:prSet/>
      <dgm:spPr/>
      <dgm:t>
        <a:bodyPr/>
        <a:lstStyle/>
        <a:p>
          <a:endParaRPr lang="ru-RU"/>
        </a:p>
      </dgm:t>
    </dgm:pt>
    <dgm:pt modelId="{D8A8BCA5-F759-4163-9542-172196B86882}">
      <dgm:prSet phldrT="[Текст]"/>
      <dgm:spPr/>
      <dgm:t>
        <a:bodyPr/>
        <a:lstStyle/>
        <a:p>
          <a:r>
            <a:rPr lang="ru-RU" dirty="0" smtClean="0"/>
            <a:t>Социальная</a:t>
          </a:r>
          <a:endParaRPr lang="ru-RU" dirty="0"/>
        </a:p>
      </dgm:t>
    </dgm:pt>
    <dgm:pt modelId="{2DC6C3F7-DDA0-4D0B-8A9F-08000E488CEE}" type="parTrans" cxnId="{35FD9625-CFB4-4A0D-808B-03FE9F28C088}">
      <dgm:prSet/>
      <dgm:spPr/>
      <dgm:t>
        <a:bodyPr/>
        <a:lstStyle/>
        <a:p>
          <a:endParaRPr lang="ru-RU"/>
        </a:p>
      </dgm:t>
    </dgm:pt>
    <dgm:pt modelId="{3C120551-51CD-4EE8-984C-F9103AC659BC}" type="sibTrans" cxnId="{35FD9625-CFB4-4A0D-808B-03FE9F28C088}">
      <dgm:prSet/>
      <dgm:spPr/>
      <dgm:t>
        <a:bodyPr/>
        <a:lstStyle/>
        <a:p>
          <a:endParaRPr lang="ru-RU"/>
        </a:p>
      </dgm:t>
    </dgm:pt>
    <dgm:pt modelId="{FC895A55-3F67-4A09-894D-EA1CFE752E2F}">
      <dgm:prSet phldrT="[Текст]"/>
      <dgm:spPr/>
      <dgm:t>
        <a:bodyPr/>
        <a:lstStyle/>
        <a:p>
          <a:r>
            <a:rPr lang="ru-RU" dirty="0" smtClean="0"/>
            <a:t>Личностная</a:t>
          </a:r>
          <a:endParaRPr lang="ru-RU" dirty="0"/>
        </a:p>
      </dgm:t>
    </dgm:pt>
    <dgm:pt modelId="{66F7D044-44E1-40B3-AD45-CA679F34AC67}" type="parTrans" cxnId="{AE903AC3-F9F7-4406-800B-154E38D2B4C0}">
      <dgm:prSet/>
      <dgm:spPr/>
      <dgm:t>
        <a:bodyPr/>
        <a:lstStyle/>
        <a:p>
          <a:endParaRPr lang="ru-RU"/>
        </a:p>
      </dgm:t>
    </dgm:pt>
    <dgm:pt modelId="{85575A04-CF70-493E-8FBD-36375C744A6E}" type="sibTrans" cxnId="{AE903AC3-F9F7-4406-800B-154E38D2B4C0}">
      <dgm:prSet/>
      <dgm:spPr/>
      <dgm:t>
        <a:bodyPr/>
        <a:lstStyle/>
        <a:p>
          <a:endParaRPr lang="ru-RU"/>
        </a:p>
      </dgm:t>
    </dgm:pt>
    <dgm:pt modelId="{8E95E65F-9A0C-4F05-9201-779B50272122}">
      <dgm:prSet phldrT="[Текст]"/>
      <dgm:spPr/>
      <dgm:t>
        <a:bodyPr/>
        <a:lstStyle/>
        <a:p>
          <a:r>
            <a:rPr lang="ru-RU" dirty="0" smtClean="0"/>
            <a:t>Направлена на освоение способов физического, духовного и интеллектуального самосовершенствования, эмоциональной </a:t>
          </a:r>
          <a:r>
            <a:rPr lang="ru-RU" dirty="0" err="1" smtClean="0"/>
            <a:t>саморегуляции</a:t>
          </a:r>
          <a:r>
            <a:rPr lang="ru-RU" dirty="0" smtClean="0"/>
            <a:t> и </a:t>
          </a:r>
          <a:r>
            <a:rPr lang="ru-RU" dirty="0" err="1" smtClean="0"/>
            <a:t>самоподдержки</a:t>
          </a:r>
          <a:r>
            <a:rPr lang="ru-RU" dirty="0" smtClean="0"/>
            <a:t> своего личного здоровья, а также комплекс качеств, связанных с основами безопасной жизнедеятельности личности.</a:t>
          </a:r>
          <a:endParaRPr lang="ru-RU" dirty="0"/>
        </a:p>
      </dgm:t>
    </dgm:pt>
    <dgm:pt modelId="{D6D8F1CB-7021-43BE-9D23-52ECF54A5FCB}" type="parTrans" cxnId="{6E50EEE0-AFE8-4CDA-B02B-356A0F198FC4}">
      <dgm:prSet/>
      <dgm:spPr/>
      <dgm:t>
        <a:bodyPr/>
        <a:lstStyle/>
        <a:p>
          <a:endParaRPr lang="ru-RU"/>
        </a:p>
      </dgm:t>
    </dgm:pt>
    <dgm:pt modelId="{13A9B229-6F4E-4070-8C95-9E889908C7A1}" type="sibTrans" cxnId="{6E50EEE0-AFE8-4CDA-B02B-356A0F198FC4}">
      <dgm:prSet/>
      <dgm:spPr/>
      <dgm:t>
        <a:bodyPr/>
        <a:lstStyle/>
        <a:p>
          <a:endParaRPr lang="ru-RU"/>
        </a:p>
      </dgm:t>
    </dgm:pt>
    <dgm:pt modelId="{B9310D23-8F3A-44BC-8E0F-AB47ABD23486}">
      <dgm:prSet/>
      <dgm:spPr/>
      <dgm:t>
        <a:bodyPr/>
        <a:lstStyle/>
        <a:p>
          <a:r>
            <a:rPr lang="ru-RU" dirty="0" smtClean="0"/>
            <a:t>Означает владение знаниями и опытом в сфере общественного здоровья, в социально-трудовой деятельности, в сфере семейных отношений и обязанностей. </a:t>
          </a:r>
          <a:endParaRPr lang="ru-RU" dirty="0"/>
        </a:p>
      </dgm:t>
    </dgm:pt>
    <dgm:pt modelId="{22A9AC69-E9AF-44BE-BC4B-BB32549CF1D7}" type="parTrans" cxnId="{0118BAAD-12B2-4E69-AB7D-0E0948665862}">
      <dgm:prSet/>
      <dgm:spPr/>
      <dgm:t>
        <a:bodyPr/>
        <a:lstStyle/>
        <a:p>
          <a:endParaRPr lang="ru-RU"/>
        </a:p>
      </dgm:t>
    </dgm:pt>
    <dgm:pt modelId="{3FC65296-F7A3-4282-AE2E-5B14568EF288}" type="sibTrans" cxnId="{0118BAAD-12B2-4E69-AB7D-0E0948665862}">
      <dgm:prSet/>
      <dgm:spPr/>
      <dgm:t>
        <a:bodyPr/>
        <a:lstStyle/>
        <a:p>
          <a:endParaRPr lang="ru-RU"/>
        </a:p>
      </dgm:t>
    </dgm:pt>
    <dgm:pt modelId="{2999184F-A965-46E3-9CEF-8BCBAB622E12}" type="pres">
      <dgm:prSet presAssocID="{8607739E-0602-4970-820C-E81A5FBF174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5DF871E-0A9B-4C7E-B4BE-27741D1D3748}" type="pres">
      <dgm:prSet presAssocID="{E408EE7D-BFBE-4B88-9E09-B9281583D001}" presName="composite" presStyleCnt="0"/>
      <dgm:spPr/>
      <dgm:t>
        <a:bodyPr/>
        <a:lstStyle/>
        <a:p>
          <a:endParaRPr lang="ru-RU"/>
        </a:p>
      </dgm:t>
    </dgm:pt>
    <dgm:pt modelId="{60D902ED-F3B2-4FDE-A268-34B75936E92F}" type="pres">
      <dgm:prSet presAssocID="{E408EE7D-BFBE-4B88-9E09-B9281583D001}" presName="parentText" presStyleLbl="alignNode1" presStyleIdx="0" presStyleCnt="3" custLinFactNeighborX="0" custLinFactNeighborY="-1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4177E7-0D6F-4051-B268-A3AE97ED349C}" type="pres">
      <dgm:prSet presAssocID="{E408EE7D-BFBE-4B88-9E09-B9281583D001}" presName="descendantText" presStyleLbl="alignAcc1" presStyleIdx="0" presStyleCnt="3" custLinFactNeighborX="0" custLinFactNeighborY="65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0ACB56-34E6-400F-A225-20EAECBA85B0}" type="pres">
      <dgm:prSet presAssocID="{DAC0351A-13FF-42C1-AD60-C9F364FB285F}" presName="sp" presStyleCnt="0"/>
      <dgm:spPr/>
      <dgm:t>
        <a:bodyPr/>
        <a:lstStyle/>
        <a:p>
          <a:endParaRPr lang="ru-RU"/>
        </a:p>
      </dgm:t>
    </dgm:pt>
    <dgm:pt modelId="{54D034F9-3058-4223-83A1-76A0A2316D0A}" type="pres">
      <dgm:prSet presAssocID="{D8A8BCA5-F759-4163-9542-172196B86882}" presName="composite" presStyleCnt="0"/>
      <dgm:spPr/>
      <dgm:t>
        <a:bodyPr/>
        <a:lstStyle/>
        <a:p>
          <a:endParaRPr lang="ru-RU"/>
        </a:p>
      </dgm:t>
    </dgm:pt>
    <dgm:pt modelId="{1FFF4578-068B-4905-880D-75CA3002DF32}" type="pres">
      <dgm:prSet presAssocID="{D8A8BCA5-F759-4163-9542-172196B8688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8C7B22-B4ED-433E-B01A-5E325E1C74DB}" type="pres">
      <dgm:prSet presAssocID="{D8A8BCA5-F759-4163-9542-172196B8688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625EF2-86EF-4170-A5E4-6FAFE43E2582}" type="pres">
      <dgm:prSet presAssocID="{3C120551-51CD-4EE8-984C-F9103AC659BC}" presName="sp" presStyleCnt="0"/>
      <dgm:spPr/>
      <dgm:t>
        <a:bodyPr/>
        <a:lstStyle/>
        <a:p>
          <a:endParaRPr lang="ru-RU"/>
        </a:p>
      </dgm:t>
    </dgm:pt>
    <dgm:pt modelId="{B5BF3679-AEEE-40F6-9875-BBC96455743C}" type="pres">
      <dgm:prSet presAssocID="{FC895A55-3F67-4A09-894D-EA1CFE752E2F}" presName="composite" presStyleCnt="0"/>
      <dgm:spPr/>
      <dgm:t>
        <a:bodyPr/>
        <a:lstStyle/>
        <a:p>
          <a:endParaRPr lang="ru-RU"/>
        </a:p>
      </dgm:t>
    </dgm:pt>
    <dgm:pt modelId="{212E003C-BD56-4E01-8CF2-EE11033106D5}" type="pres">
      <dgm:prSet presAssocID="{FC895A55-3F67-4A09-894D-EA1CFE752E2F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03CE09-3AB0-4F6F-B509-F6AB3CF60F92}" type="pres">
      <dgm:prSet presAssocID="{FC895A55-3F67-4A09-894D-EA1CFE752E2F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DBF29B2-29E1-4B0C-A226-5F74BA69B1B2}" type="presOf" srcId="{8E95E65F-9A0C-4F05-9201-779B50272122}" destId="{5903CE09-3AB0-4F6F-B509-F6AB3CF60F92}" srcOrd="0" destOrd="0" presId="urn:microsoft.com/office/officeart/2005/8/layout/chevron2"/>
    <dgm:cxn modelId="{F29268A9-788F-48DB-81AC-9C5D741CF9B8}" type="presOf" srcId="{E408EE7D-BFBE-4B88-9E09-B9281583D001}" destId="{60D902ED-F3B2-4FDE-A268-34B75936E92F}" srcOrd="0" destOrd="0" presId="urn:microsoft.com/office/officeart/2005/8/layout/chevron2"/>
    <dgm:cxn modelId="{6E50EEE0-AFE8-4CDA-B02B-356A0F198FC4}" srcId="{FC895A55-3F67-4A09-894D-EA1CFE752E2F}" destId="{8E95E65F-9A0C-4F05-9201-779B50272122}" srcOrd="0" destOrd="0" parTransId="{D6D8F1CB-7021-43BE-9D23-52ECF54A5FCB}" sibTransId="{13A9B229-6F4E-4070-8C95-9E889908C7A1}"/>
    <dgm:cxn modelId="{0118BAAD-12B2-4E69-AB7D-0E0948665862}" srcId="{D8A8BCA5-F759-4163-9542-172196B86882}" destId="{B9310D23-8F3A-44BC-8E0F-AB47ABD23486}" srcOrd="0" destOrd="0" parTransId="{22A9AC69-E9AF-44BE-BC4B-BB32549CF1D7}" sibTransId="{3FC65296-F7A3-4282-AE2E-5B14568EF288}"/>
    <dgm:cxn modelId="{5FE46173-708F-4704-9CA9-351CC03BC2BB}" srcId="{8607739E-0602-4970-820C-E81A5FBF174A}" destId="{E408EE7D-BFBE-4B88-9E09-B9281583D001}" srcOrd="0" destOrd="0" parTransId="{A2E1C9EE-B687-4948-B021-1BE59A26F919}" sibTransId="{DAC0351A-13FF-42C1-AD60-C9F364FB285F}"/>
    <dgm:cxn modelId="{35FD9625-CFB4-4A0D-808B-03FE9F28C088}" srcId="{8607739E-0602-4970-820C-E81A5FBF174A}" destId="{D8A8BCA5-F759-4163-9542-172196B86882}" srcOrd="1" destOrd="0" parTransId="{2DC6C3F7-DDA0-4D0B-8A9F-08000E488CEE}" sibTransId="{3C120551-51CD-4EE8-984C-F9103AC659BC}"/>
    <dgm:cxn modelId="{DDF4CCE4-DD75-40E1-BB28-B9621B582FB2}" srcId="{E408EE7D-BFBE-4B88-9E09-B9281583D001}" destId="{9CA9FB53-1182-457B-BB1C-9673F7451497}" srcOrd="0" destOrd="0" parTransId="{2C1FDA1E-B08F-4346-9BD9-6199B7AB059B}" sibTransId="{1C74F47D-B7C0-4471-AF19-D3C5A835193D}"/>
    <dgm:cxn modelId="{609E8D24-E41D-4769-B045-4D20C612B48A}" type="presOf" srcId="{B9310D23-8F3A-44BC-8E0F-AB47ABD23486}" destId="{A78C7B22-B4ED-433E-B01A-5E325E1C74DB}" srcOrd="0" destOrd="0" presId="urn:microsoft.com/office/officeart/2005/8/layout/chevron2"/>
    <dgm:cxn modelId="{66525524-22DE-439D-AA64-1C60D2DB4332}" type="presOf" srcId="{FC895A55-3F67-4A09-894D-EA1CFE752E2F}" destId="{212E003C-BD56-4E01-8CF2-EE11033106D5}" srcOrd="0" destOrd="0" presId="urn:microsoft.com/office/officeart/2005/8/layout/chevron2"/>
    <dgm:cxn modelId="{657F2FA4-CFBA-405A-9D2C-03C4E1F8DA36}" type="presOf" srcId="{D8A8BCA5-F759-4163-9542-172196B86882}" destId="{1FFF4578-068B-4905-880D-75CA3002DF32}" srcOrd="0" destOrd="0" presId="urn:microsoft.com/office/officeart/2005/8/layout/chevron2"/>
    <dgm:cxn modelId="{AE903AC3-F9F7-4406-800B-154E38D2B4C0}" srcId="{8607739E-0602-4970-820C-E81A5FBF174A}" destId="{FC895A55-3F67-4A09-894D-EA1CFE752E2F}" srcOrd="2" destOrd="0" parTransId="{66F7D044-44E1-40B3-AD45-CA679F34AC67}" sibTransId="{85575A04-CF70-493E-8FBD-36375C744A6E}"/>
    <dgm:cxn modelId="{623225D7-77DE-4AEA-AD46-9B210A0D8158}" type="presOf" srcId="{9CA9FB53-1182-457B-BB1C-9673F7451497}" destId="{A94177E7-0D6F-4051-B268-A3AE97ED349C}" srcOrd="0" destOrd="0" presId="urn:microsoft.com/office/officeart/2005/8/layout/chevron2"/>
    <dgm:cxn modelId="{4D8E99FE-6DD5-454E-9976-B0D35F8ECA13}" type="presOf" srcId="{8607739E-0602-4970-820C-E81A5FBF174A}" destId="{2999184F-A965-46E3-9CEF-8BCBAB622E12}" srcOrd="0" destOrd="0" presId="urn:microsoft.com/office/officeart/2005/8/layout/chevron2"/>
    <dgm:cxn modelId="{7E521EAB-1CE3-4D35-94BF-E1B046C54B4D}" type="presParOf" srcId="{2999184F-A965-46E3-9CEF-8BCBAB622E12}" destId="{E5DF871E-0A9B-4C7E-B4BE-27741D1D3748}" srcOrd="0" destOrd="0" presId="urn:microsoft.com/office/officeart/2005/8/layout/chevron2"/>
    <dgm:cxn modelId="{E472849C-B9C8-42E2-9DBA-AEED1E8F31B6}" type="presParOf" srcId="{E5DF871E-0A9B-4C7E-B4BE-27741D1D3748}" destId="{60D902ED-F3B2-4FDE-A268-34B75936E92F}" srcOrd="0" destOrd="0" presId="urn:microsoft.com/office/officeart/2005/8/layout/chevron2"/>
    <dgm:cxn modelId="{70746B8E-885F-492B-9673-8CFF7E000197}" type="presParOf" srcId="{E5DF871E-0A9B-4C7E-B4BE-27741D1D3748}" destId="{A94177E7-0D6F-4051-B268-A3AE97ED349C}" srcOrd="1" destOrd="0" presId="urn:microsoft.com/office/officeart/2005/8/layout/chevron2"/>
    <dgm:cxn modelId="{BC7EEEBE-9EA7-4C1E-8724-1CB4670A7149}" type="presParOf" srcId="{2999184F-A965-46E3-9CEF-8BCBAB622E12}" destId="{2D0ACB56-34E6-400F-A225-20EAECBA85B0}" srcOrd="1" destOrd="0" presId="urn:microsoft.com/office/officeart/2005/8/layout/chevron2"/>
    <dgm:cxn modelId="{4F11E850-32BD-46E1-B7C2-5FBA45CF561F}" type="presParOf" srcId="{2999184F-A965-46E3-9CEF-8BCBAB622E12}" destId="{54D034F9-3058-4223-83A1-76A0A2316D0A}" srcOrd="2" destOrd="0" presId="urn:microsoft.com/office/officeart/2005/8/layout/chevron2"/>
    <dgm:cxn modelId="{FAE848A5-F351-4451-9E07-04AD6B2D52E5}" type="presParOf" srcId="{54D034F9-3058-4223-83A1-76A0A2316D0A}" destId="{1FFF4578-068B-4905-880D-75CA3002DF32}" srcOrd="0" destOrd="0" presId="urn:microsoft.com/office/officeart/2005/8/layout/chevron2"/>
    <dgm:cxn modelId="{6717C82D-8B4D-40B2-B977-249136B16171}" type="presParOf" srcId="{54D034F9-3058-4223-83A1-76A0A2316D0A}" destId="{A78C7B22-B4ED-433E-B01A-5E325E1C74DB}" srcOrd="1" destOrd="0" presId="urn:microsoft.com/office/officeart/2005/8/layout/chevron2"/>
    <dgm:cxn modelId="{CF50809A-A947-4AF9-9513-354E39D376AB}" type="presParOf" srcId="{2999184F-A965-46E3-9CEF-8BCBAB622E12}" destId="{41625EF2-86EF-4170-A5E4-6FAFE43E2582}" srcOrd="3" destOrd="0" presId="urn:microsoft.com/office/officeart/2005/8/layout/chevron2"/>
    <dgm:cxn modelId="{0BA68E30-A284-49C1-BFAA-AF8DDDA44837}" type="presParOf" srcId="{2999184F-A965-46E3-9CEF-8BCBAB622E12}" destId="{B5BF3679-AEEE-40F6-9875-BBC96455743C}" srcOrd="4" destOrd="0" presId="urn:microsoft.com/office/officeart/2005/8/layout/chevron2"/>
    <dgm:cxn modelId="{11E46654-91A3-4726-8875-A454B57A29B6}" type="presParOf" srcId="{B5BF3679-AEEE-40F6-9875-BBC96455743C}" destId="{212E003C-BD56-4E01-8CF2-EE11033106D5}" srcOrd="0" destOrd="0" presId="urn:microsoft.com/office/officeart/2005/8/layout/chevron2"/>
    <dgm:cxn modelId="{3AEF566B-532D-493E-88A3-E8ABEB819329}" type="presParOf" srcId="{B5BF3679-AEEE-40F6-9875-BBC96455743C}" destId="{5903CE09-3AB0-4F6F-B509-F6AB3CF60F9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166227D-A72B-4E34-85E0-0BE0AF157461}" type="doc">
      <dgm:prSet loTypeId="urn:microsoft.com/office/officeart/2005/8/layout/vList6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827E5DB4-1701-42B9-981B-582FAED04EF1}">
      <dgm:prSet phldrT="[Текст]" custT="1"/>
      <dgm:spPr/>
      <dgm:t>
        <a:bodyPr/>
        <a:lstStyle/>
        <a:p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образованности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9FF7B837-100A-4CA0-B6D5-773707002042}" type="parTrans" cxnId="{70FA1E1F-6E8E-4532-8FEB-2054CA037F42}">
      <dgm:prSet/>
      <dgm:spPr/>
      <dgm:t>
        <a:bodyPr/>
        <a:lstStyle/>
        <a:p>
          <a:endParaRPr lang="ru-RU"/>
        </a:p>
      </dgm:t>
    </dgm:pt>
    <dgm:pt modelId="{28F96688-EBAC-459F-A43C-F4EDA65CC1BB}" type="sibTrans" cxnId="{70FA1E1F-6E8E-4532-8FEB-2054CA037F42}">
      <dgm:prSet/>
      <dgm:spPr/>
      <dgm:t>
        <a:bodyPr/>
        <a:lstStyle/>
        <a:p>
          <a:endParaRPr lang="ru-RU"/>
        </a:p>
      </dgm:t>
    </dgm:pt>
    <dgm:pt modelId="{7D50FEE3-6667-4952-BAB9-3854DB7C4E80}">
      <dgm:prSet phldrT="[Текст]" custT="1"/>
      <dgm:spPr/>
      <dgm:t>
        <a:bodyPr/>
        <a:lstStyle/>
        <a:p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ценностно-смысловой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E5CF2874-E8B6-4C2E-83E5-7A12E6451546}" type="parTrans" cxnId="{FC369381-3EAD-4D3A-8546-B9A1686614BB}">
      <dgm:prSet/>
      <dgm:spPr/>
      <dgm:t>
        <a:bodyPr/>
        <a:lstStyle/>
        <a:p>
          <a:endParaRPr lang="ru-RU"/>
        </a:p>
      </dgm:t>
    </dgm:pt>
    <dgm:pt modelId="{CD3A94AE-B3A5-4F44-965A-904DBFB1EB0A}" type="sibTrans" cxnId="{FC369381-3EAD-4D3A-8546-B9A1686614BB}">
      <dgm:prSet/>
      <dgm:spPr/>
      <dgm:t>
        <a:bodyPr/>
        <a:lstStyle/>
        <a:p>
          <a:endParaRPr lang="ru-RU"/>
        </a:p>
      </dgm:t>
    </dgm:pt>
    <dgm:pt modelId="{0EEFF4CE-7DE0-4557-9BE9-E0CC742A628A}">
      <dgm:prSet phldrT="[Текст]"/>
      <dgm:spPr/>
      <dgm:t>
        <a:bodyPr/>
        <a:lstStyle/>
        <a:p>
          <a:pPr algn="l"/>
          <a:endParaRPr lang="ru-RU" sz="800" dirty="0"/>
        </a:p>
      </dgm:t>
    </dgm:pt>
    <dgm:pt modelId="{89B81FB4-4980-4E2D-96C9-EE39C615D846}" type="parTrans" cxnId="{5F2E50D7-FE80-4F8C-8F04-AC460D8B6ECB}">
      <dgm:prSet/>
      <dgm:spPr/>
      <dgm:t>
        <a:bodyPr/>
        <a:lstStyle/>
        <a:p>
          <a:endParaRPr lang="ru-RU"/>
        </a:p>
      </dgm:t>
    </dgm:pt>
    <dgm:pt modelId="{27B7DA34-71D2-49B2-97C2-10D31CE7F332}" type="sibTrans" cxnId="{5F2E50D7-FE80-4F8C-8F04-AC460D8B6ECB}">
      <dgm:prSet/>
      <dgm:spPr/>
      <dgm:t>
        <a:bodyPr/>
        <a:lstStyle/>
        <a:p>
          <a:endParaRPr lang="ru-RU"/>
        </a:p>
      </dgm:t>
    </dgm:pt>
    <dgm:pt modelId="{F13C0E34-EA0E-416B-A6C1-441374E87566}">
      <dgm:prSet custT="1"/>
      <dgm:spPr/>
      <dgm:t>
        <a:bodyPr/>
        <a:lstStyle/>
        <a:p>
          <a:pPr algn="just"/>
          <a:r>
            <a:rPr lang="ru-RU" sz="1200" dirty="0" err="1" smtClean="0">
              <a:latin typeface="Times New Roman" pitchFamily="18" charset="0"/>
              <a:cs typeface="Times New Roman" pitchFamily="18" charset="0"/>
            </a:rPr>
            <a:t>Характерезует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 выраженность мотивов и потребностей в формировании и сохранении здоровья, </a:t>
          </a:r>
          <a:r>
            <a:rPr lang="ru-RU" sz="1200" dirty="0" err="1" smtClean="0">
              <a:latin typeface="Times New Roman" pitchFamily="18" charset="0"/>
              <a:cs typeface="Times New Roman" pitchFamily="18" charset="0"/>
            </a:rPr>
            <a:t>сформированность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 потребностей и привычек ЗОЖ.  Ценностное отношение к ЗОЖ проявляется через совокупность таких показателей, как понимание и осознание ценностей здоровья, удовлетворенность оздоровительной деятельностью.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0CD38F0A-2007-4A4E-8979-26176ED1127F}" type="parTrans" cxnId="{A35192C9-26E9-469A-8961-4A5B6B3C3AD3}">
      <dgm:prSet/>
      <dgm:spPr/>
      <dgm:t>
        <a:bodyPr/>
        <a:lstStyle/>
        <a:p>
          <a:endParaRPr lang="ru-RU"/>
        </a:p>
      </dgm:t>
    </dgm:pt>
    <dgm:pt modelId="{F793FBCF-DFCA-4004-B18D-16BA03801C75}" type="sibTrans" cxnId="{A35192C9-26E9-469A-8961-4A5B6B3C3AD3}">
      <dgm:prSet/>
      <dgm:spPr/>
      <dgm:t>
        <a:bodyPr/>
        <a:lstStyle/>
        <a:p>
          <a:endParaRPr lang="ru-RU"/>
        </a:p>
      </dgm:t>
    </dgm:pt>
    <dgm:pt modelId="{3D5BA90C-C4AC-43C9-B359-7E3D970A5920}">
      <dgm:prSet custT="1"/>
      <dgm:spPr/>
      <dgm:t>
        <a:bodyPr/>
        <a:lstStyle/>
        <a:p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практико-деятельностный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5425B146-FEB7-4801-B406-F68E66B18089}" type="parTrans" cxnId="{4C1D7CE5-4108-44C7-B25C-AC82C0CD9706}">
      <dgm:prSet/>
      <dgm:spPr/>
      <dgm:t>
        <a:bodyPr/>
        <a:lstStyle/>
        <a:p>
          <a:endParaRPr lang="ru-RU"/>
        </a:p>
      </dgm:t>
    </dgm:pt>
    <dgm:pt modelId="{5260F227-3841-427E-B6F3-B93D9D4071D0}" type="sibTrans" cxnId="{4C1D7CE5-4108-44C7-B25C-AC82C0CD9706}">
      <dgm:prSet/>
      <dgm:spPr/>
      <dgm:t>
        <a:bodyPr/>
        <a:lstStyle/>
        <a:p>
          <a:endParaRPr lang="ru-RU"/>
        </a:p>
      </dgm:t>
    </dgm:pt>
    <dgm:pt modelId="{7788929D-A430-4007-90CF-09E15E1F5ADE}">
      <dgm:prSet custT="1"/>
      <dgm:spPr/>
      <dgm:t>
        <a:bodyPr/>
        <a:lstStyle/>
        <a:p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диагностический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FE6C392B-60FF-4BC8-9850-FC9098ACC69B}" type="parTrans" cxnId="{BA894233-22A8-438E-BCDC-2EE8B4998326}">
      <dgm:prSet/>
      <dgm:spPr/>
      <dgm:t>
        <a:bodyPr/>
        <a:lstStyle/>
        <a:p>
          <a:endParaRPr lang="ru-RU"/>
        </a:p>
      </dgm:t>
    </dgm:pt>
    <dgm:pt modelId="{2143F138-55FD-48E8-8AEC-E8D63074D82F}" type="sibTrans" cxnId="{BA894233-22A8-438E-BCDC-2EE8B4998326}">
      <dgm:prSet/>
      <dgm:spPr/>
      <dgm:t>
        <a:bodyPr/>
        <a:lstStyle/>
        <a:p>
          <a:endParaRPr lang="ru-RU"/>
        </a:p>
      </dgm:t>
    </dgm:pt>
    <dgm:pt modelId="{72465799-3D6D-4E33-A130-B20D994F456C}">
      <dgm:prSet custT="1"/>
      <dgm:spPr/>
      <dgm:t>
        <a:bodyPr/>
        <a:lstStyle/>
        <a:p>
          <a:pPr algn="just"/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Определяет уровень развития умений и навыков ЗОЖ, физических и психофизиологических качеств и способностей ребенка, отражает процесс их становления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CABA7D30-AC0F-459C-A783-5FA32BDD0ADF}" type="parTrans" cxnId="{D00AE8C8-C0D6-4197-8E37-EA909867FD34}">
      <dgm:prSet/>
      <dgm:spPr/>
      <dgm:t>
        <a:bodyPr/>
        <a:lstStyle/>
        <a:p>
          <a:endParaRPr lang="ru-RU"/>
        </a:p>
      </dgm:t>
    </dgm:pt>
    <dgm:pt modelId="{1EE9730E-6C54-43CF-A100-2A536794732A}" type="sibTrans" cxnId="{D00AE8C8-C0D6-4197-8E37-EA909867FD34}">
      <dgm:prSet/>
      <dgm:spPr/>
      <dgm:t>
        <a:bodyPr/>
        <a:lstStyle/>
        <a:p>
          <a:endParaRPr lang="ru-RU"/>
        </a:p>
      </dgm:t>
    </dgm:pt>
    <dgm:pt modelId="{3E7BB8C4-1519-45AF-A132-9CAB05053AB1}">
      <dgm:prSet custT="1"/>
      <dgm:spPr/>
      <dgm:t>
        <a:bodyPr/>
        <a:lstStyle/>
        <a:p>
          <a:pPr algn="just"/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Определяет содержание мониторинга оздоровительной деятельности, анализ личных результатов тестов (показателей физического развития, моторики, психофизического состояния), </a:t>
          </a:r>
          <a:r>
            <a:rPr lang="ru-RU" sz="1200" dirty="0" err="1" smtClean="0">
              <a:latin typeface="Times New Roman" pitchFamily="18" charset="0"/>
              <a:cs typeface="Times New Roman" pitchFamily="18" charset="0"/>
            </a:rPr>
            <a:t>социально-валеологического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 статуса семьи, санитарно-гигиенической и медико-педагогической характеристики условий обучения, состояния окружающей среды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A6FFC1D0-CE6D-430E-9218-7A6ABF5CE7AE}" type="parTrans" cxnId="{6B9DD02B-0C17-4D95-B09F-BAA220FB3D40}">
      <dgm:prSet/>
      <dgm:spPr/>
      <dgm:t>
        <a:bodyPr/>
        <a:lstStyle/>
        <a:p>
          <a:endParaRPr lang="ru-RU"/>
        </a:p>
      </dgm:t>
    </dgm:pt>
    <dgm:pt modelId="{DCCC6D93-16AC-4E1A-98B4-D92289276859}" type="sibTrans" cxnId="{6B9DD02B-0C17-4D95-B09F-BAA220FB3D40}">
      <dgm:prSet/>
      <dgm:spPr/>
      <dgm:t>
        <a:bodyPr/>
        <a:lstStyle/>
        <a:p>
          <a:endParaRPr lang="ru-RU"/>
        </a:p>
      </dgm:t>
    </dgm:pt>
    <dgm:pt modelId="{E486C17E-6728-401F-985A-F705A8873629}">
      <dgm:prSet custT="1"/>
      <dgm:spPr/>
      <dgm:t>
        <a:bodyPr/>
        <a:lstStyle/>
        <a:p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креативности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D81F1F55-6775-4259-941D-86E48FE4E9DB}" type="parTrans" cxnId="{F1CE0957-E9F0-4910-880D-AD237A6EA038}">
      <dgm:prSet/>
      <dgm:spPr/>
      <dgm:t>
        <a:bodyPr/>
        <a:lstStyle/>
        <a:p>
          <a:endParaRPr lang="ru-RU"/>
        </a:p>
      </dgm:t>
    </dgm:pt>
    <dgm:pt modelId="{6650C86F-4232-44AB-AD34-E569BEF0D68B}" type="sibTrans" cxnId="{F1CE0957-E9F0-4910-880D-AD237A6EA038}">
      <dgm:prSet/>
      <dgm:spPr/>
      <dgm:t>
        <a:bodyPr/>
        <a:lstStyle/>
        <a:p>
          <a:endParaRPr lang="ru-RU"/>
        </a:p>
      </dgm:t>
    </dgm:pt>
    <dgm:pt modelId="{D0CB73C1-8CA1-42F6-AFB6-F7AD68077A1C}">
      <dgm:prSet custT="1"/>
      <dgm:spPr/>
      <dgm:t>
        <a:bodyPr/>
        <a:lstStyle/>
        <a:p>
          <a:pPr algn="just"/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Определяется степенью активности участия в оздоровительной деятельности и характере выполненных творческих работ </a:t>
          </a:r>
          <a:r>
            <a:rPr lang="ru-RU" sz="1200" dirty="0" err="1" smtClean="0">
              <a:latin typeface="Times New Roman" pitchFamily="18" charset="0"/>
              <a:cs typeface="Times New Roman" pitchFamily="18" charset="0"/>
            </a:rPr>
            <a:t>здоровьесберегающего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 содержания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5D868C98-9227-4B95-8FAF-184674832D9C}" type="parTrans" cxnId="{86839345-4F68-49EF-8DBA-CAAA5EEFEA82}">
      <dgm:prSet/>
      <dgm:spPr/>
      <dgm:t>
        <a:bodyPr/>
        <a:lstStyle/>
        <a:p>
          <a:endParaRPr lang="ru-RU"/>
        </a:p>
      </dgm:t>
    </dgm:pt>
    <dgm:pt modelId="{230B218C-3007-4D32-9FB4-BCC45D171EC9}" type="sibTrans" cxnId="{86839345-4F68-49EF-8DBA-CAAA5EEFEA82}">
      <dgm:prSet/>
      <dgm:spPr/>
      <dgm:t>
        <a:bodyPr/>
        <a:lstStyle/>
        <a:p>
          <a:endParaRPr lang="ru-RU"/>
        </a:p>
      </dgm:t>
    </dgm:pt>
    <dgm:pt modelId="{195A1188-114B-44C7-823A-1DFD02FA6F09}">
      <dgm:prSet custT="1"/>
      <dgm:spPr/>
      <dgm:t>
        <a:bodyPr/>
        <a:lstStyle/>
        <a:p>
          <a:pPr algn="just"/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Отражает степень </a:t>
          </a:r>
          <a:r>
            <a:rPr lang="ru-RU" sz="1200" dirty="0" err="1" smtClean="0">
              <a:latin typeface="Times New Roman" pitchFamily="18" charset="0"/>
              <a:cs typeface="Times New Roman" pitchFamily="18" charset="0"/>
            </a:rPr>
            <a:t>сформированности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 знаний о здоровье, познавательной потребности в их получении, которая проявляется в виде любознательности, полноты представлений о необходимости оздоровительной деятельности, осознанности их значения для ведения ЗОЖ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3AA205F4-E33C-4582-AEDA-C4B9E61DDD7A}" type="parTrans" cxnId="{1BEDF733-DEFD-40FF-AF72-926D18B72400}">
      <dgm:prSet/>
      <dgm:spPr/>
      <dgm:t>
        <a:bodyPr/>
        <a:lstStyle/>
        <a:p>
          <a:endParaRPr lang="ru-RU"/>
        </a:p>
      </dgm:t>
    </dgm:pt>
    <dgm:pt modelId="{DA229773-40FB-4903-BDCA-2057E5339BBF}" type="sibTrans" cxnId="{1BEDF733-DEFD-40FF-AF72-926D18B72400}">
      <dgm:prSet/>
      <dgm:spPr/>
      <dgm:t>
        <a:bodyPr/>
        <a:lstStyle/>
        <a:p>
          <a:endParaRPr lang="ru-RU"/>
        </a:p>
      </dgm:t>
    </dgm:pt>
    <dgm:pt modelId="{77731358-55B4-4D7B-A679-E90C2D1FA339}" type="pres">
      <dgm:prSet presAssocID="{7166227D-A72B-4E34-85E0-0BE0AF15746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3C653F3-D7A9-4FDB-AD72-5C13592A4AFC}" type="pres">
      <dgm:prSet presAssocID="{827E5DB4-1701-42B9-981B-582FAED04EF1}" presName="linNode" presStyleCnt="0"/>
      <dgm:spPr/>
      <dgm:t>
        <a:bodyPr/>
        <a:lstStyle/>
        <a:p>
          <a:endParaRPr lang="ru-RU"/>
        </a:p>
      </dgm:t>
    </dgm:pt>
    <dgm:pt modelId="{44AE04A7-B9C8-4E16-8783-D551ABE65C02}" type="pres">
      <dgm:prSet presAssocID="{827E5DB4-1701-42B9-981B-582FAED04EF1}" presName="parent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F69E33-D5DD-4CBB-8DA5-62BF1112B7C0}" type="pres">
      <dgm:prSet presAssocID="{827E5DB4-1701-42B9-981B-582FAED04EF1}" presName="childShp" presStyleLbl="bgAccFollowNode1" presStyleIdx="0" presStyleCnt="5" custScaleY="1470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17DB95-E3DB-4574-870B-D342B7C6918B}" type="pres">
      <dgm:prSet presAssocID="{28F96688-EBAC-459F-A43C-F4EDA65CC1BB}" presName="spacing" presStyleCnt="0"/>
      <dgm:spPr/>
      <dgm:t>
        <a:bodyPr/>
        <a:lstStyle/>
        <a:p>
          <a:endParaRPr lang="ru-RU"/>
        </a:p>
      </dgm:t>
    </dgm:pt>
    <dgm:pt modelId="{8659FA25-2899-466E-BF1D-00BEB5948EB1}" type="pres">
      <dgm:prSet presAssocID="{7D50FEE3-6667-4952-BAB9-3854DB7C4E80}" presName="linNode" presStyleCnt="0"/>
      <dgm:spPr/>
      <dgm:t>
        <a:bodyPr/>
        <a:lstStyle/>
        <a:p>
          <a:endParaRPr lang="ru-RU"/>
        </a:p>
      </dgm:t>
    </dgm:pt>
    <dgm:pt modelId="{A4AA39FC-B18F-4EDC-9100-4E29C7864ABD}" type="pres">
      <dgm:prSet presAssocID="{7D50FEE3-6667-4952-BAB9-3854DB7C4E80}" presName="parent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D9B1F9-6FB1-477B-829E-39E78B070114}" type="pres">
      <dgm:prSet presAssocID="{7D50FEE3-6667-4952-BAB9-3854DB7C4E80}" presName="childShp" presStyleLbl="bgAccFollowNode1" presStyleIdx="1" presStyleCnt="5" custScaleY="2120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4E3E5A-6053-4393-A51F-7DDBFE9EEAF5}" type="pres">
      <dgm:prSet presAssocID="{CD3A94AE-B3A5-4F44-965A-904DBFB1EB0A}" presName="spacing" presStyleCnt="0"/>
      <dgm:spPr/>
      <dgm:t>
        <a:bodyPr/>
        <a:lstStyle/>
        <a:p>
          <a:endParaRPr lang="ru-RU"/>
        </a:p>
      </dgm:t>
    </dgm:pt>
    <dgm:pt modelId="{98A18496-652C-4507-9E25-A33350E9A40D}" type="pres">
      <dgm:prSet presAssocID="{3D5BA90C-C4AC-43C9-B359-7E3D970A5920}" presName="linNode" presStyleCnt="0"/>
      <dgm:spPr/>
      <dgm:t>
        <a:bodyPr/>
        <a:lstStyle/>
        <a:p>
          <a:endParaRPr lang="ru-RU"/>
        </a:p>
      </dgm:t>
    </dgm:pt>
    <dgm:pt modelId="{1BB7A129-2630-4FDE-8CD2-DD74266A938C}" type="pres">
      <dgm:prSet presAssocID="{3D5BA90C-C4AC-43C9-B359-7E3D970A5920}" presName="parentShp" presStyleLbl="node1" presStyleIdx="2" presStyleCnt="5" custLinFactNeighborX="-7408" custLinFactNeighborY="79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1EA0D4-B7F6-4037-B23E-F8852633E385}" type="pres">
      <dgm:prSet presAssocID="{3D5BA90C-C4AC-43C9-B359-7E3D970A5920}" presName="childShp" presStyleLbl="bgAccFollowNode1" presStyleIdx="2" presStyleCnt="5" custScaleX="102294" custScaleY="123354" custLinFactNeighborX="4263" custLinFactNeighborY="123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ADD1A8-3C33-4C4F-AB2B-F02C829D8B94}" type="pres">
      <dgm:prSet presAssocID="{5260F227-3841-427E-B6F3-B93D9D4071D0}" presName="spacing" presStyleCnt="0"/>
      <dgm:spPr/>
      <dgm:t>
        <a:bodyPr/>
        <a:lstStyle/>
        <a:p>
          <a:endParaRPr lang="ru-RU"/>
        </a:p>
      </dgm:t>
    </dgm:pt>
    <dgm:pt modelId="{E12369B3-FE95-4E18-8A48-8235BACC8994}" type="pres">
      <dgm:prSet presAssocID="{7788929D-A430-4007-90CF-09E15E1F5ADE}" presName="linNode" presStyleCnt="0"/>
      <dgm:spPr/>
      <dgm:t>
        <a:bodyPr/>
        <a:lstStyle/>
        <a:p>
          <a:endParaRPr lang="ru-RU"/>
        </a:p>
      </dgm:t>
    </dgm:pt>
    <dgm:pt modelId="{4A246BF1-B29B-47E8-87F6-54669826F5D1}" type="pres">
      <dgm:prSet presAssocID="{7788929D-A430-4007-90CF-09E15E1F5ADE}" presName="parent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EC4866-DD31-4938-B35F-247B41E2AF09}" type="pres">
      <dgm:prSet presAssocID="{7788929D-A430-4007-90CF-09E15E1F5ADE}" presName="childShp" presStyleLbl="bgAccFollowNode1" presStyleIdx="3" presStyleCnt="5" custScaleY="1802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212614-5982-4DFE-9F26-4918E3F73DA6}" type="pres">
      <dgm:prSet presAssocID="{2143F138-55FD-48E8-8AEC-E8D63074D82F}" presName="spacing" presStyleCnt="0"/>
      <dgm:spPr/>
      <dgm:t>
        <a:bodyPr/>
        <a:lstStyle/>
        <a:p>
          <a:endParaRPr lang="ru-RU"/>
        </a:p>
      </dgm:t>
    </dgm:pt>
    <dgm:pt modelId="{0AAAEF36-36F2-4552-993E-FE56A001D96B}" type="pres">
      <dgm:prSet presAssocID="{E486C17E-6728-401F-985A-F705A8873629}" presName="linNode" presStyleCnt="0"/>
      <dgm:spPr/>
      <dgm:t>
        <a:bodyPr/>
        <a:lstStyle/>
        <a:p>
          <a:endParaRPr lang="ru-RU"/>
        </a:p>
      </dgm:t>
    </dgm:pt>
    <dgm:pt modelId="{8EFB4E1A-9BDE-4196-8B88-8D57CB908755}" type="pres">
      <dgm:prSet presAssocID="{E486C17E-6728-401F-985A-F705A8873629}" presName="parent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0312D0-E757-4516-8C09-A57B5B4ECC98}" type="pres">
      <dgm:prSet presAssocID="{E486C17E-6728-401F-985A-F705A8873629}" presName="childShp" presStyleLbl="bgAccFollowNode1" presStyleIdx="4" presStyleCnt="5" custScaleY="1290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00AE8C8-C0D6-4197-8E37-EA909867FD34}" srcId="{3D5BA90C-C4AC-43C9-B359-7E3D970A5920}" destId="{72465799-3D6D-4E33-A130-B20D994F456C}" srcOrd="0" destOrd="0" parTransId="{CABA7D30-AC0F-459C-A783-5FA32BDD0ADF}" sibTransId="{1EE9730E-6C54-43CF-A100-2A536794732A}"/>
    <dgm:cxn modelId="{5F2E50D7-FE80-4F8C-8F04-AC460D8B6ECB}" srcId="{7D50FEE3-6667-4952-BAB9-3854DB7C4E80}" destId="{0EEFF4CE-7DE0-4557-9BE9-E0CC742A628A}" srcOrd="0" destOrd="0" parTransId="{89B81FB4-4980-4E2D-96C9-EE39C615D846}" sibTransId="{27B7DA34-71D2-49B2-97C2-10D31CE7F332}"/>
    <dgm:cxn modelId="{FC369381-3EAD-4D3A-8546-B9A1686614BB}" srcId="{7166227D-A72B-4E34-85E0-0BE0AF157461}" destId="{7D50FEE3-6667-4952-BAB9-3854DB7C4E80}" srcOrd="1" destOrd="0" parTransId="{E5CF2874-E8B6-4C2E-83E5-7A12E6451546}" sibTransId="{CD3A94AE-B3A5-4F44-965A-904DBFB1EB0A}"/>
    <dgm:cxn modelId="{BA894233-22A8-438E-BCDC-2EE8B4998326}" srcId="{7166227D-A72B-4E34-85E0-0BE0AF157461}" destId="{7788929D-A430-4007-90CF-09E15E1F5ADE}" srcOrd="3" destOrd="0" parTransId="{FE6C392B-60FF-4BC8-9850-FC9098ACC69B}" sibTransId="{2143F138-55FD-48E8-8AEC-E8D63074D82F}"/>
    <dgm:cxn modelId="{1BEDF733-DEFD-40FF-AF72-926D18B72400}" srcId="{827E5DB4-1701-42B9-981B-582FAED04EF1}" destId="{195A1188-114B-44C7-823A-1DFD02FA6F09}" srcOrd="0" destOrd="0" parTransId="{3AA205F4-E33C-4582-AEDA-C4B9E61DDD7A}" sibTransId="{DA229773-40FB-4903-BDCA-2057E5339BBF}"/>
    <dgm:cxn modelId="{4C1D7CE5-4108-44C7-B25C-AC82C0CD9706}" srcId="{7166227D-A72B-4E34-85E0-0BE0AF157461}" destId="{3D5BA90C-C4AC-43C9-B359-7E3D970A5920}" srcOrd="2" destOrd="0" parTransId="{5425B146-FEB7-4801-B406-F68E66B18089}" sibTransId="{5260F227-3841-427E-B6F3-B93D9D4071D0}"/>
    <dgm:cxn modelId="{A5ABDEBE-3DA9-4C56-B693-775480733D3F}" type="presOf" srcId="{E486C17E-6728-401F-985A-F705A8873629}" destId="{8EFB4E1A-9BDE-4196-8B88-8D57CB908755}" srcOrd="0" destOrd="0" presId="urn:microsoft.com/office/officeart/2005/8/layout/vList6"/>
    <dgm:cxn modelId="{86839345-4F68-49EF-8DBA-CAAA5EEFEA82}" srcId="{E486C17E-6728-401F-985A-F705A8873629}" destId="{D0CB73C1-8CA1-42F6-AFB6-F7AD68077A1C}" srcOrd="0" destOrd="0" parTransId="{5D868C98-9227-4B95-8FAF-184674832D9C}" sibTransId="{230B218C-3007-4D32-9FB4-BCC45D171EC9}"/>
    <dgm:cxn modelId="{31160F78-25D1-4FA1-9290-822F8C92373A}" type="presOf" srcId="{F13C0E34-EA0E-416B-A6C1-441374E87566}" destId="{9ED9B1F9-6FB1-477B-829E-39E78B070114}" srcOrd="0" destOrd="1" presId="urn:microsoft.com/office/officeart/2005/8/layout/vList6"/>
    <dgm:cxn modelId="{6B9DD02B-0C17-4D95-B09F-BAA220FB3D40}" srcId="{7788929D-A430-4007-90CF-09E15E1F5ADE}" destId="{3E7BB8C4-1519-45AF-A132-9CAB05053AB1}" srcOrd="0" destOrd="0" parTransId="{A6FFC1D0-CE6D-430E-9218-7A6ABF5CE7AE}" sibTransId="{DCCC6D93-16AC-4E1A-98B4-D92289276859}"/>
    <dgm:cxn modelId="{F628BCF8-58F8-4120-85C5-355D99F5CCA4}" type="presOf" srcId="{7788929D-A430-4007-90CF-09E15E1F5ADE}" destId="{4A246BF1-B29B-47E8-87F6-54669826F5D1}" srcOrd="0" destOrd="0" presId="urn:microsoft.com/office/officeart/2005/8/layout/vList6"/>
    <dgm:cxn modelId="{B02D5188-8266-4B8A-B387-AC8B3F51F225}" type="presOf" srcId="{7D50FEE3-6667-4952-BAB9-3854DB7C4E80}" destId="{A4AA39FC-B18F-4EDC-9100-4E29C7864ABD}" srcOrd="0" destOrd="0" presId="urn:microsoft.com/office/officeart/2005/8/layout/vList6"/>
    <dgm:cxn modelId="{70FA1E1F-6E8E-4532-8FEB-2054CA037F42}" srcId="{7166227D-A72B-4E34-85E0-0BE0AF157461}" destId="{827E5DB4-1701-42B9-981B-582FAED04EF1}" srcOrd="0" destOrd="0" parTransId="{9FF7B837-100A-4CA0-B6D5-773707002042}" sibTransId="{28F96688-EBAC-459F-A43C-F4EDA65CC1BB}"/>
    <dgm:cxn modelId="{53741744-A604-43AB-8C42-B74224F70802}" type="presOf" srcId="{7166227D-A72B-4E34-85E0-0BE0AF157461}" destId="{77731358-55B4-4D7B-A679-E90C2D1FA339}" srcOrd="0" destOrd="0" presId="urn:microsoft.com/office/officeart/2005/8/layout/vList6"/>
    <dgm:cxn modelId="{1FA45D22-1A9E-4D56-9133-BCFB73FFEE82}" type="presOf" srcId="{72465799-3D6D-4E33-A130-B20D994F456C}" destId="{751EA0D4-B7F6-4037-B23E-F8852633E385}" srcOrd="0" destOrd="0" presId="urn:microsoft.com/office/officeart/2005/8/layout/vList6"/>
    <dgm:cxn modelId="{26446604-8B48-4C10-BF8D-CA1B037C1EDF}" type="presOf" srcId="{195A1188-114B-44C7-823A-1DFD02FA6F09}" destId="{9DF69E33-D5DD-4CBB-8DA5-62BF1112B7C0}" srcOrd="0" destOrd="0" presId="urn:microsoft.com/office/officeart/2005/8/layout/vList6"/>
    <dgm:cxn modelId="{A35192C9-26E9-469A-8961-4A5B6B3C3AD3}" srcId="{7D50FEE3-6667-4952-BAB9-3854DB7C4E80}" destId="{F13C0E34-EA0E-416B-A6C1-441374E87566}" srcOrd="1" destOrd="0" parTransId="{0CD38F0A-2007-4A4E-8979-26176ED1127F}" sibTransId="{F793FBCF-DFCA-4004-B18D-16BA03801C75}"/>
    <dgm:cxn modelId="{882CDD67-D843-44C8-AEAC-6B9BD9F506E6}" type="presOf" srcId="{827E5DB4-1701-42B9-981B-582FAED04EF1}" destId="{44AE04A7-B9C8-4E16-8783-D551ABE65C02}" srcOrd="0" destOrd="0" presId="urn:microsoft.com/office/officeart/2005/8/layout/vList6"/>
    <dgm:cxn modelId="{E15ACBA3-A7A1-4D63-8C9A-28A115056F9B}" type="presOf" srcId="{3D5BA90C-C4AC-43C9-B359-7E3D970A5920}" destId="{1BB7A129-2630-4FDE-8CD2-DD74266A938C}" srcOrd="0" destOrd="0" presId="urn:microsoft.com/office/officeart/2005/8/layout/vList6"/>
    <dgm:cxn modelId="{F1CE0957-E9F0-4910-880D-AD237A6EA038}" srcId="{7166227D-A72B-4E34-85E0-0BE0AF157461}" destId="{E486C17E-6728-401F-985A-F705A8873629}" srcOrd="4" destOrd="0" parTransId="{D81F1F55-6775-4259-941D-86E48FE4E9DB}" sibTransId="{6650C86F-4232-44AB-AD34-E569BEF0D68B}"/>
    <dgm:cxn modelId="{72C7F627-8119-4EEB-ABFA-A4165905FBEB}" type="presOf" srcId="{D0CB73C1-8CA1-42F6-AFB6-F7AD68077A1C}" destId="{520312D0-E757-4516-8C09-A57B5B4ECC98}" srcOrd="0" destOrd="0" presId="urn:microsoft.com/office/officeart/2005/8/layout/vList6"/>
    <dgm:cxn modelId="{643154C5-DBA2-44E3-B3B7-C0508532AEE1}" type="presOf" srcId="{3E7BB8C4-1519-45AF-A132-9CAB05053AB1}" destId="{FFEC4866-DD31-4938-B35F-247B41E2AF09}" srcOrd="0" destOrd="0" presId="urn:microsoft.com/office/officeart/2005/8/layout/vList6"/>
    <dgm:cxn modelId="{82165CA5-B3B3-4F65-922C-5FB0EE973573}" type="presOf" srcId="{0EEFF4CE-7DE0-4557-9BE9-E0CC742A628A}" destId="{9ED9B1F9-6FB1-477B-829E-39E78B070114}" srcOrd="0" destOrd="0" presId="urn:microsoft.com/office/officeart/2005/8/layout/vList6"/>
    <dgm:cxn modelId="{EF04719E-DB4A-4A0C-9122-E619B4AFA9BA}" type="presParOf" srcId="{77731358-55B4-4D7B-A679-E90C2D1FA339}" destId="{33C653F3-D7A9-4FDB-AD72-5C13592A4AFC}" srcOrd="0" destOrd="0" presId="urn:microsoft.com/office/officeart/2005/8/layout/vList6"/>
    <dgm:cxn modelId="{C9654E44-AAA2-47B1-AB5C-C32ACA7CDFF0}" type="presParOf" srcId="{33C653F3-D7A9-4FDB-AD72-5C13592A4AFC}" destId="{44AE04A7-B9C8-4E16-8783-D551ABE65C02}" srcOrd="0" destOrd="0" presId="urn:microsoft.com/office/officeart/2005/8/layout/vList6"/>
    <dgm:cxn modelId="{C12BDBDB-0CDC-43D9-BCDE-62B79859A8C6}" type="presParOf" srcId="{33C653F3-D7A9-4FDB-AD72-5C13592A4AFC}" destId="{9DF69E33-D5DD-4CBB-8DA5-62BF1112B7C0}" srcOrd="1" destOrd="0" presId="urn:microsoft.com/office/officeart/2005/8/layout/vList6"/>
    <dgm:cxn modelId="{4F746EF1-BBCD-41F1-B181-24036B91A1C0}" type="presParOf" srcId="{77731358-55B4-4D7B-A679-E90C2D1FA339}" destId="{2217DB95-E3DB-4574-870B-D342B7C6918B}" srcOrd="1" destOrd="0" presId="urn:microsoft.com/office/officeart/2005/8/layout/vList6"/>
    <dgm:cxn modelId="{C0716B7D-9A99-4EFB-9268-9DDA786002B4}" type="presParOf" srcId="{77731358-55B4-4D7B-A679-E90C2D1FA339}" destId="{8659FA25-2899-466E-BF1D-00BEB5948EB1}" srcOrd="2" destOrd="0" presId="urn:microsoft.com/office/officeart/2005/8/layout/vList6"/>
    <dgm:cxn modelId="{466318DC-B8D5-4491-866C-C7A3A078910C}" type="presParOf" srcId="{8659FA25-2899-466E-BF1D-00BEB5948EB1}" destId="{A4AA39FC-B18F-4EDC-9100-4E29C7864ABD}" srcOrd="0" destOrd="0" presId="urn:microsoft.com/office/officeart/2005/8/layout/vList6"/>
    <dgm:cxn modelId="{145FD3F1-04DA-4D09-8C97-C2A8ACEFE668}" type="presParOf" srcId="{8659FA25-2899-466E-BF1D-00BEB5948EB1}" destId="{9ED9B1F9-6FB1-477B-829E-39E78B070114}" srcOrd="1" destOrd="0" presId="urn:microsoft.com/office/officeart/2005/8/layout/vList6"/>
    <dgm:cxn modelId="{E21A5742-906E-46A8-8509-7F9C1FC4CD87}" type="presParOf" srcId="{77731358-55B4-4D7B-A679-E90C2D1FA339}" destId="{AF4E3E5A-6053-4393-A51F-7DDBFE9EEAF5}" srcOrd="3" destOrd="0" presId="urn:microsoft.com/office/officeart/2005/8/layout/vList6"/>
    <dgm:cxn modelId="{45141D59-5134-40C2-8784-5CE0DE71806F}" type="presParOf" srcId="{77731358-55B4-4D7B-A679-E90C2D1FA339}" destId="{98A18496-652C-4507-9E25-A33350E9A40D}" srcOrd="4" destOrd="0" presId="urn:microsoft.com/office/officeart/2005/8/layout/vList6"/>
    <dgm:cxn modelId="{F4493BF4-3A0A-4949-B7B0-F64A425361D1}" type="presParOf" srcId="{98A18496-652C-4507-9E25-A33350E9A40D}" destId="{1BB7A129-2630-4FDE-8CD2-DD74266A938C}" srcOrd="0" destOrd="0" presId="urn:microsoft.com/office/officeart/2005/8/layout/vList6"/>
    <dgm:cxn modelId="{5A7DDE60-453F-402E-9DF6-CCA64465D771}" type="presParOf" srcId="{98A18496-652C-4507-9E25-A33350E9A40D}" destId="{751EA0D4-B7F6-4037-B23E-F8852633E385}" srcOrd="1" destOrd="0" presId="urn:microsoft.com/office/officeart/2005/8/layout/vList6"/>
    <dgm:cxn modelId="{D39051B5-6A24-499E-B1A4-3671111DB29B}" type="presParOf" srcId="{77731358-55B4-4D7B-A679-E90C2D1FA339}" destId="{F8ADD1A8-3C33-4C4F-AB2B-F02C829D8B94}" srcOrd="5" destOrd="0" presId="urn:microsoft.com/office/officeart/2005/8/layout/vList6"/>
    <dgm:cxn modelId="{2E7FF1C1-C32C-4C1E-B749-57620B2A790C}" type="presParOf" srcId="{77731358-55B4-4D7B-A679-E90C2D1FA339}" destId="{E12369B3-FE95-4E18-8A48-8235BACC8994}" srcOrd="6" destOrd="0" presId="urn:microsoft.com/office/officeart/2005/8/layout/vList6"/>
    <dgm:cxn modelId="{A196A09B-39D2-4678-855C-5D2B9C2BFDA1}" type="presParOf" srcId="{E12369B3-FE95-4E18-8A48-8235BACC8994}" destId="{4A246BF1-B29B-47E8-87F6-54669826F5D1}" srcOrd="0" destOrd="0" presId="urn:microsoft.com/office/officeart/2005/8/layout/vList6"/>
    <dgm:cxn modelId="{BFBC2799-54F3-4B6B-9171-8761E8C31FF8}" type="presParOf" srcId="{E12369B3-FE95-4E18-8A48-8235BACC8994}" destId="{FFEC4866-DD31-4938-B35F-247B41E2AF09}" srcOrd="1" destOrd="0" presId="urn:microsoft.com/office/officeart/2005/8/layout/vList6"/>
    <dgm:cxn modelId="{F1A7894F-9148-4401-9D10-2D9C735DCEA3}" type="presParOf" srcId="{77731358-55B4-4D7B-A679-E90C2D1FA339}" destId="{14212614-5982-4DFE-9F26-4918E3F73DA6}" srcOrd="7" destOrd="0" presId="urn:microsoft.com/office/officeart/2005/8/layout/vList6"/>
    <dgm:cxn modelId="{423E47FD-4136-45BB-ADC0-4F76DA46824D}" type="presParOf" srcId="{77731358-55B4-4D7B-A679-E90C2D1FA339}" destId="{0AAAEF36-36F2-4552-993E-FE56A001D96B}" srcOrd="8" destOrd="0" presId="urn:microsoft.com/office/officeart/2005/8/layout/vList6"/>
    <dgm:cxn modelId="{D98BD15C-3FA5-46DA-95F7-5BB818B4B34F}" type="presParOf" srcId="{0AAAEF36-36F2-4552-993E-FE56A001D96B}" destId="{8EFB4E1A-9BDE-4196-8B88-8D57CB908755}" srcOrd="0" destOrd="0" presId="urn:microsoft.com/office/officeart/2005/8/layout/vList6"/>
    <dgm:cxn modelId="{96E80AE7-ADAA-4076-9298-B830C5E6992F}" type="presParOf" srcId="{0AAAEF36-36F2-4552-993E-FE56A001D96B}" destId="{520312D0-E757-4516-8C09-A57B5B4ECC9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17AE12A-6E5B-49F1-B956-9056AC3DB48D}">
      <dsp:nvSpPr>
        <dsp:cNvPr id="0" name=""/>
        <dsp:cNvSpPr/>
      </dsp:nvSpPr>
      <dsp:spPr>
        <a:xfrm>
          <a:off x="637755" y="578"/>
          <a:ext cx="2754611" cy="110183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Мотивы и ценности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здоровьесберегающей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деятельности по отношению к себе и окружающим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37755" y="578"/>
        <a:ext cx="2754611" cy="1101831"/>
      </dsp:txXfrm>
    </dsp:sp>
    <dsp:sp modelId="{1FF84A2C-FA4B-42BF-95A8-D0DD0D115EF6}">
      <dsp:nvSpPr>
        <dsp:cNvPr id="0" name=""/>
        <dsp:cNvSpPr/>
      </dsp:nvSpPr>
      <dsp:spPr>
        <a:xfrm>
          <a:off x="1695530" y="1191878"/>
          <a:ext cx="639062" cy="639062"/>
        </a:xfrm>
        <a:prstGeom prst="mathPlus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tint val="60000"/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tint val="60000"/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1695530" y="1191878"/>
        <a:ext cx="639062" cy="639062"/>
      </dsp:txXfrm>
    </dsp:sp>
    <dsp:sp modelId="{14AFAC11-F1B9-471F-A416-83E4377241C4}">
      <dsp:nvSpPr>
        <dsp:cNvPr id="0" name=""/>
        <dsp:cNvSpPr/>
      </dsp:nvSpPr>
      <dsp:spPr>
        <a:xfrm>
          <a:off x="840867" y="1920409"/>
          <a:ext cx="2348388" cy="110183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Совокупность знаний о человеке, его здоровье и ЗОЖ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40867" y="1920409"/>
        <a:ext cx="2348388" cy="1101831"/>
      </dsp:txXfrm>
    </dsp:sp>
    <dsp:sp modelId="{EEDC5DB4-CB2F-4414-B057-8E2C919DECFB}">
      <dsp:nvSpPr>
        <dsp:cNvPr id="0" name=""/>
        <dsp:cNvSpPr/>
      </dsp:nvSpPr>
      <dsp:spPr>
        <a:xfrm>
          <a:off x="1695530" y="3111709"/>
          <a:ext cx="639062" cy="639062"/>
        </a:xfrm>
        <a:prstGeom prst="mathPlus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tint val="60000"/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tint val="60000"/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1695530" y="3111709"/>
        <a:ext cx="639062" cy="639062"/>
      </dsp:txXfrm>
    </dsp:sp>
    <dsp:sp modelId="{38131995-77BD-4E13-B9F1-D2BC3B33E891}">
      <dsp:nvSpPr>
        <dsp:cNvPr id="0" name=""/>
        <dsp:cNvSpPr/>
      </dsp:nvSpPr>
      <dsp:spPr>
        <a:xfrm>
          <a:off x="407577" y="3840240"/>
          <a:ext cx="3214967" cy="141576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Потребность в освоении способов сохранения своего здоровья, ориентированных на самопознание и самореализацию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7577" y="3840240"/>
        <a:ext cx="3214967" cy="1415765"/>
      </dsp:txXfrm>
    </dsp:sp>
    <dsp:sp modelId="{8F932799-1153-477A-AC98-34FC07C58953}">
      <dsp:nvSpPr>
        <dsp:cNvPr id="0" name=""/>
        <dsp:cNvSpPr/>
      </dsp:nvSpPr>
      <dsp:spPr>
        <a:xfrm>
          <a:off x="3787819" y="2423351"/>
          <a:ext cx="350382" cy="40988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tint val="60000"/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tint val="60000"/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>
        <a:off x="3787819" y="2423351"/>
        <a:ext cx="350382" cy="409881"/>
      </dsp:txXfrm>
    </dsp:sp>
    <dsp:sp modelId="{9629CAF6-F177-4C8C-8FDD-F7BAEEEA8E5F}">
      <dsp:nvSpPr>
        <dsp:cNvPr id="0" name=""/>
        <dsp:cNvSpPr/>
      </dsp:nvSpPr>
      <dsp:spPr>
        <a:xfrm>
          <a:off x="4283644" y="1526460"/>
          <a:ext cx="3157650" cy="220366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Интегративное качество личности</a:t>
          </a:r>
          <a:endParaRPr lang="ru-RU" sz="2400" b="1" kern="12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83644" y="1526460"/>
        <a:ext cx="3157650" cy="220366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A371934-E02E-4766-B87C-F3FC3D4339B7}">
      <dsp:nvSpPr>
        <dsp:cNvPr id="0" name=""/>
        <dsp:cNvSpPr/>
      </dsp:nvSpPr>
      <dsp:spPr>
        <a:xfrm>
          <a:off x="2880320" y="1656181"/>
          <a:ext cx="3025602" cy="219170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Образовательные компетенции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80320" y="1656181"/>
        <a:ext cx="3025602" cy="2191707"/>
      </dsp:txXfrm>
    </dsp:sp>
    <dsp:sp modelId="{E900E65A-83CB-4CEB-B9F0-68A76FAA3DCF}">
      <dsp:nvSpPr>
        <dsp:cNvPr id="0" name=""/>
        <dsp:cNvSpPr/>
      </dsp:nvSpPr>
      <dsp:spPr>
        <a:xfrm rot="16200000">
          <a:off x="4258132" y="1507261"/>
          <a:ext cx="269979" cy="27861"/>
        </a:xfrm>
        <a:custGeom>
          <a:avLst/>
          <a:gdLst/>
          <a:ahLst/>
          <a:cxnLst/>
          <a:rect l="0" t="0" r="0" b="0"/>
          <a:pathLst>
            <a:path>
              <a:moveTo>
                <a:pt x="0" y="13930"/>
              </a:moveTo>
              <a:lnTo>
                <a:pt x="269979" y="1393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6200000">
        <a:off x="4386372" y="1514442"/>
        <a:ext cx="13498" cy="13498"/>
      </dsp:txXfrm>
    </dsp:sp>
    <dsp:sp modelId="{06BFC313-AA8E-411B-8CC1-14B5E1FBCB86}">
      <dsp:nvSpPr>
        <dsp:cNvPr id="0" name=""/>
        <dsp:cNvSpPr/>
      </dsp:nvSpPr>
      <dsp:spPr>
        <a:xfrm>
          <a:off x="3240362" y="20907"/>
          <a:ext cx="2305518" cy="136529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Ценностно-смысловая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40362" y="20907"/>
        <a:ext cx="2305518" cy="1365294"/>
      </dsp:txXfrm>
    </dsp:sp>
    <dsp:sp modelId="{6BEE10F3-5E75-441E-9EC6-554DFB7BFA4D}">
      <dsp:nvSpPr>
        <dsp:cNvPr id="0" name=""/>
        <dsp:cNvSpPr/>
      </dsp:nvSpPr>
      <dsp:spPr>
        <a:xfrm rot="19710139">
          <a:off x="5475563" y="1773058"/>
          <a:ext cx="985027" cy="27861"/>
        </a:xfrm>
        <a:custGeom>
          <a:avLst/>
          <a:gdLst/>
          <a:ahLst/>
          <a:cxnLst/>
          <a:rect l="0" t="0" r="0" b="0"/>
          <a:pathLst>
            <a:path>
              <a:moveTo>
                <a:pt x="0" y="13930"/>
              </a:moveTo>
              <a:lnTo>
                <a:pt x="985027" y="1393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9710139">
        <a:off x="5943451" y="1762363"/>
        <a:ext cx="49251" cy="49251"/>
      </dsp:txXfrm>
    </dsp:sp>
    <dsp:sp modelId="{2CBBE274-656D-4953-B5E8-238778DD3A74}">
      <dsp:nvSpPr>
        <dsp:cNvPr id="0" name=""/>
        <dsp:cNvSpPr/>
      </dsp:nvSpPr>
      <dsp:spPr>
        <a:xfrm>
          <a:off x="6048679" y="360036"/>
          <a:ext cx="2268205" cy="136529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Общекультурная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048679" y="360036"/>
        <a:ext cx="2268205" cy="1365294"/>
      </dsp:txXfrm>
    </dsp:sp>
    <dsp:sp modelId="{27D434A8-06FE-4A33-BB78-9C135BF2CDD7}">
      <dsp:nvSpPr>
        <dsp:cNvPr id="0" name=""/>
        <dsp:cNvSpPr/>
      </dsp:nvSpPr>
      <dsp:spPr>
        <a:xfrm rot="374235">
          <a:off x="5888461" y="2911363"/>
          <a:ext cx="179862" cy="27861"/>
        </a:xfrm>
        <a:custGeom>
          <a:avLst/>
          <a:gdLst/>
          <a:ahLst/>
          <a:cxnLst/>
          <a:rect l="0" t="0" r="0" b="0"/>
          <a:pathLst>
            <a:path>
              <a:moveTo>
                <a:pt x="0" y="13930"/>
              </a:moveTo>
              <a:lnTo>
                <a:pt x="179862" y="1393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374235">
        <a:off x="5973895" y="2920797"/>
        <a:ext cx="8993" cy="8993"/>
      </dsp:txXfrm>
    </dsp:sp>
    <dsp:sp modelId="{A98246AD-7F82-42AD-9301-D1034642AE4E}">
      <dsp:nvSpPr>
        <dsp:cNvPr id="0" name=""/>
        <dsp:cNvSpPr/>
      </dsp:nvSpPr>
      <dsp:spPr>
        <a:xfrm>
          <a:off x="6048667" y="2376267"/>
          <a:ext cx="2304645" cy="1365294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Личностная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048667" y="2376267"/>
        <a:ext cx="2304645" cy="1365294"/>
      </dsp:txXfrm>
    </dsp:sp>
    <dsp:sp modelId="{AFBE895F-7075-4589-AB42-D8E9BB089741}">
      <dsp:nvSpPr>
        <dsp:cNvPr id="0" name=""/>
        <dsp:cNvSpPr/>
      </dsp:nvSpPr>
      <dsp:spPr>
        <a:xfrm rot="2876626">
          <a:off x="5145889" y="3823731"/>
          <a:ext cx="453332" cy="27861"/>
        </a:xfrm>
        <a:custGeom>
          <a:avLst/>
          <a:gdLst/>
          <a:ahLst/>
          <a:cxnLst/>
          <a:rect l="0" t="0" r="0" b="0"/>
          <a:pathLst>
            <a:path>
              <a:moveTo>
                <a:pt x="0" y="13930"/>
              </a:moveTo>
              <a:lnTo>
                <a:pt x="453332" y="1393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2876626">
        <a:off x="5361222" y="3826328"/>
        <a:ext cx="22666" cy="22666"/>
      </dsp:txXfrm>
    </dsp:sp>
    <dsp:sp modelId="{ADEAF7E5-4770-4CD1-A47C-E5BFD8F03C15}">
      <dsp:nvSpPr>
        <dsp:cNvPr id="0" name=""/>
        <dsp:cNvSpPr/>
      </dsp:nvSpPr>
      <dsp:spPr>
        <a:xfrm>
          <a:off x="4824536" y="3935909"/>
          <a:ext cx="2505056" cy="1365294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Коммуникативная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824536" y="3935909"/>
        <a:ext cx="2505056" cy="1365294"/>
      </dsp:txXfrm>
    </dsp:sp>
    <dsp:sp modelId="{C5BB0081-6A5C-4A38-BC64-8E77BAADE7C2}">
      <dsp:nvSpPr>
        <dsp:cNvPr id="0" name=""/>
        <dsp:cNvSpPr/>
      </dsp:nvSpPr>
      <dsp:spPr>
        <a:xfrm rot="7883291">
          <a:off x="3208896" y="3829002"/>
          <a:ext cx="445739" cy="27861"/>
        </a:xfrm>
        <a:custGeom>
          <a:avLst/>
          <a:gdLst/>
          <a:ahLst/>
          <a:cxnLst/>
          <a:rect l="0" t="0" r="0" b="0"/>
          <a:pathLst>
            <a:path>
              <a:moveTo>
                <a:pt x="0" y="13930"/>
              </a:moveTo>
              <a:lnTo>
                <a:pt x="445739" y="1393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7883291">
        <a:off x="3420622" y="3831790"/>
        <a:ext cx="22286" cy="22286"/>
      </dsp:txXfrm>
    </dsp:sp>
    <dsp:sp modelId="{5E08FFBD-30D3-413B-8040-60368B98B5C3}">
      <dsp:nvSpPr>
        <dsp:cNvPr id="0" name=""/>
        <dsp:cNvSpPr/>
      </dsp:nvSpPr>
      <dsp:spPr>
        <a:xfrm>
          <a:off x="1565904" y="3935913"/>
          <a:ext cx="2364677" cy="1365294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6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6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Социальная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565904" y="3935913"/>
        <a:ext cx="2364677" cy="1365294"/>
      </dsp:txXfrm>
    </dsp:sp>
    <dsp:sp modelId="{E183D64A-D2A9-46BE-A854-987D8DDEB97B}">
      <dsp:nvSpPr>
        <dsp:cNvPr id="0" name=""/>
        <dsp:cNvSpPr/>
      </dsp:nvSpPr>
      <dsp:spPr>
        <a:xfrm rot="10858366">
          <a:off x="2379728" y="2708171"/>
          <a:ext cx="501043" cy="27861"/>
        </a:xfrm>
        <a:custGeom>
          <a:avLst/>
          <a:gdLst/>
          <a:ahLst/>
          <a:cxnLst/>
          <a:rect l="0" t="0" r="0" b="0"/>
          <a:pathLst>
            <a:path>
              <a:moveTo>
                <a:pt x="0" y="13930"/>
              </a:moveTo>
              <a:lnTo>
                <a:pt x="501043" y="1393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58366">
        <a:off x="2617724" y="2709576"/>
        <a:ext cx="25052" cy="25052"/>
      </dsp:txXfrm>
    </dsp:sp>
    <dsp:sp modelId="{60B3C0E1-76AD-4464-A7DD-E9B0C932EAA7}">
      <dsp:nvSpPr>
        <dsp:cNvPr id="0" name=""/>
        <dsp:cNvSpPr/>
      </dsp:nvSpPr>
      <dsp:spPr>
        <a:xfrm>
          <a:off x="144007" y="2016224"/>
          <a:ext cx="2236189" cy="136529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Информационная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44007" y="2016224"/>
        <a:ext cx="2236189" cy="1365294"/>
      </dsp:txXfrm>
    </dsp:sp>
    <dsp:sp modelId="{55397636-77F5-4714-B3BF-53810C1A7D7D}">
      <dsp:nvSpPr>
        <dsp:cNvPr id="0" name=""/>
        <dsp:cNvSpPr/>
      </dsp:nvSpPr>
      <dsp:spPr>
        <a:xfrm rot="12803878">
          <a:off x="2476295" y="1761054"/>
          <a:ext cx="869877" cy="27861"/>
        </a:xfrm>
        <a:custGeom>
          <a:avLst/>
          <a:gdLst/>
          <a:ahLst/>
          <a:cxnLst/>
          <a:rect l="0" t="0" r="0" b="0"/>
          <a:pathLst>
            <a:path>
              <a:moveTo>
                <a:pt x="0" y="13930"/>
              </a:moveTo>
              <a:lnTo>
                <a:pt x="869877" y="1393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2803878">
        <a:off x="2889486" y="1753238"/>
        <a:ext cx="43493" cy="43493"/>
      </dsp:txXfrm>
    </dsp:sp>
    <dsp:sp modelId="{04DBCD8F-B46F-4AD7-98FD-8AFE6DE0A0D3}">
      <dsp:nvSpPr>
        <dsp:cNvPr id="0" name=""/>
        <dsp:cNvSpPr/>
      </dsp:nvSpPr>
      <dsp:spPr>
        <a:xfrm>
          <a:off x="720090" y="360042"/>
          <a:ext cx="2160947" cy="136529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Учебнно-познавательная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20090" y="360042"/>
        <a:ext cx="2160947" cy="136529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4A11F00-A680-4228-83B2-44AE94F12ABB}">
      <dsp:nvSpPr>
        <dsp:cNvPr id="0" name=""/>
        <dsp:cNvSpPr/>
      </dsp:nvSpPr>
      <dsp:spPr>
        <a:xfrm rot="5400000">
          <a:off x="-214629" y="215033"/>
          <a:ext cx="1430864" cy="1001605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Ценностно-смысловая</a:t>
          </a:r>
          <a:endParaRPr lang="ru-RU" sz="900" kern="1200" dirty="0"/>
        </a:p>
      </dsp:txBody>
      <dsp:txXfrm rot="5400000">
        <a:off x="-214629" y="215033"/>
        <a:ext cx="1430864" cy="1001605"/>
      </dsp:txXfrm>
    </dsp:sp>
    <dsp:sp modelId="{EEF32D5A-7EBF-4BC7-A2CF-9C439C8757CE}">
      <dsp:nvSpPr>
        <dsp:cNvPr id="0" name=""/>
        <dsp:cNvSpPr/>
      </dsp:nvSpPr>
      <dsp:spPr>
        <a:xfrm rot="5400000">
          <a:off x="4150571" y="-3005620"/>
          <a:ext cx="930061" cy="72279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Эта компетенция в сфере мировоззрения, связанная с ценностными ориентирами ученика на здоровье и ЗОЖ, его способностью видеть и понимать ЗОЖ, ориентироваться в нем, осознавать свою роль и предназначение, уметь выбирать целевые и смысловые установки для своих действий и поступков, принимать решения, направленные на укрепление и сохранение своего здоровья.</a:t>
          </a:r>
          <a:endParaRPr lang="ru-RU" sz="1200" kern="1200" dirty="0"/>
        </a:p>
      </dsp:txBody>
      <dsp:txXfrm rot="5400000">
        <a:off x="4150571" y="-3005620"/>
        <a:ext cx="930061" cy="7227994"/>
      </dsp:txXfrm>
    </dsp:sp>
    <dsp:sp modelId="{35B9F79E-25D4-4103-BD5A-D82A9E465ADA}">
      <dsp:nvSpPr>
        <dsp:cNvPr id="0" name=""/>
        <dsp:cNvSpPr/>
      </dsp:nvSpPr>
      <dsp:spPr>
        <a:xfrm rot="5400000">
          <a:off x="-214629" y="1500992"/>
          <a:ext cx="1430864" cy="1001605"/>
        </a:xfrm>
        <a:prstGeom prst="chevron">
          <a:avLst/>
        </a:prstGeom>
        <a:gradFill rotWithShape="0">
          <a:gsLst>
            <a:gs pos="0">
              <a:schemeClr val="accent3">
                <a:hueOff val="791790"/>
                <a:satOff val="4265"/>
                <a:lumOff val="5817"/>
                <a:alphaOff val="0"/>
                <a:shade val="63000"/>
                <a:satMod val="165000"/>
              </a:schemeClr>
            </a:gs>
            <a:gs pos="30000">
              <a:schemeClr val="accent3">
                <a:hueOff val="791790"/>
                <a:satOff val="4265"/>
                <a:lumOff val="5817"/>
                <a:alphaOff val="0"/>
                <a:shade val="58000"/>
                <a:satMod val="165000"/>
              </a:schemeClr>
            </a:gs>
            <a:gs pos="75000">
              <a:schemeClr val="accent3">
                <a:hueOff val="791790"/>
                <a:satOff val="4265"/>
                <a:lumOff val="5817"/>
                <a:alphaOff val="0"/>
                <a:shade val="30000"/>
                <a:satMod val="175000"/>
              </a:schemeClr>
            </a:gs>
            <a:gs pos="100000">
              <a:schemeClr val="accent3">
                <a:hueOff val="791790"/>
                <a:satOff val="4265"/>
                <a:lumOff val="5817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3">
              <a:hueOff val="791790"/>
              <a:satOff val="4265"/>
              <a:lumOff val="5817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Общекультурная</a:t>
          </a:r>
          <a:endParaRPr lang="ru-RU" sz="900" kern="1200" dirty="0"/>
        </a:p>
      </dsp:txBody>
      <dsp:txXfrm rot="5400000">
        <a:off x="-214629" y="1500992"/>
        <a:ext cx="1430864" cy="1001605"/>
      </dsp:txXfrm>
    </dsp:sp>
    <dsp:sp modelId="{B0F63254-6DA8-4AC2-9AE2-EFA0861E43F1}">
      <dsp:nvSpPr>
        <dsp:cNvPr id="0" name=""/>
        <dsp:cNvSpPr/>
      </dsp:nvSpPr>
      <dsp:spPr>
        <a:xfrm rot="5400000">
          <a:off x="4150571" y="-1862603"/>
          <a:ext cx="930061" cy="72279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791790"/>
              <a:satOff val="4265"/>
              <a:lumOff val="5817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Множество вопросов, по отношению к которым ученик должен быть хорошо осведомлен, обладать познаниями и опытом деятельности, - это особенности национальной и общечеловеческой культуры, духовно-нравственные основы жизни человека и человечества, культурологические основы семейных, социальных, общественных явлений и традиций, роль спорта и физкультуры в жизни человека.</a:t>
          </a:r>
          <a:endParaRPr lang="ru-RU" sz="1200" kern="1200" dirty="0"/>
        </a:p>
      </dsp:txBody>
      <dsp:txXfrm rot="5400000">
        <a:off x="4150571" y="-1862603"/>
        <a:ext cx="930061" cy="7227994"/>
      </dsp:txXfrm>
    </dsp:sp>
    <dsp:sp modelId="{2CB54912-232C-4790-9C54-6C3C184762D2}">
      <dsp:nvSpPr>
        <dsp:cNvPr id="0" name=""/>
        <dsp:cNvSpPr/>
      </dsp:nvSpPr>
      <dsp:spPr>
        <a:xfrm rot="5400000">
          <a:off x="-214629" y="2786951"/>
          <a:ext cx="1430864" cy="1001605"/>
        </a:xfrm>
        <a:prstGeom prst="chevron">
          <a:avLst/>
        </a:prstGeom>
        <a:gradFill rotWithShape="0">
          <a:gsLst>
            <a:gs pos="0">
              <a:schemeClr val="accent3">
                <a:hueOff val="1583580"/>
                <a:satOff val="8529"/>
                <a:lumOff val="11635"/>
                <a:alphaOff val="0"/>
                <a:shade val="63000"/>
                <a:satMod val="165000"/>
              </a:schemeClr>
            </a:gs>
            <a:gs pos="30000">
              <a:schemeClr val="accent3">
                <a:hueOff val="1583580"/>
                <a:satOff val="8529"/>
                <a:lumOff val="11635"/>
                <a:alphaOff val="0"/>
                <a:shade val="58000"/>
                <a:satMod val="165000"/>
              </a:schemeClr>
            </a:gs>
            <a:gs pos="75000">
              <a:schemeClr val="accent3">
                <a:hueOff val="1583580"/>
                <a:satOff val="8529"/>
                <a:lumOff val="11635"/>
                <a:alphaOff val="0"/>
                <a:shade val="30000"/>
                <a:satMod val="175000"/>
              </a:schemeClr>
            </a:gs>
            <a:gs pos="100000">
              <a:schemeClr val="accent3">
                <a:hueOff val="1583580"/>
                <a:satOff val="8529"/>
                <a:lumOff val="11635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3">
              <a:hueOff val="1583580"/>
              <a:satOff val="8529"/>
              <a:lumOff val="11635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Учебно-познавательная</a:t>
          </a:r>
          <a:endParaRPr lang="ru-RU" sz="900" kern="1200" dirty="0"/>
        </a:p>
      </dsp:txBody>
      <dsp:txXfrm rot="5400000">
        <a:off x="-214629" y="2786951"/>
        <a:ext cx="1430864" cy="1001605"/>
      </dsp:txXfrm>
    </dsp:sp>
    <dsp:sp modelId="{76E8B675-C261-4A95-9169-CB5F36E4E9F2}">
      <dsp:nvSpPr>
        <dsp:cNvPr id="0" name=""/>
        <dsp:cNvSpPr/>
      </dsp:nvSpPr>
      <dsp:spPr>
        <a:xfrm rot="5400000">
          <a:off x="4150571" y="-576644"/>
          <a:ext cx="930061" cy="72279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583580"/>
              <a:satOff val="8529"/>
              <a:lumOff val="11635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Совокупность компетенций ученика в сфере самостоятельной познавательной деятельности, элементы логической, </a:t>
          </a:r>
          <a:r>
            <a:rPr lang="ru-RU" sz="1200" kern="1200" dirty="0" err="1" smtClean="0"/>
            <a:t>общеучебной</a:t>
          </a:r>
          <a:r>
            <a:rPr lang="ru-RU" sz="1200" kern="1200" dirty="0" smtClean="0"/>
            <a:t> деятельности, соотнесение с реальными познаваемыми объектами. Сюда входят знания и умения организации физкультурных занятий, </a:t>
          </a:r>
          <a:r>
            <a:rPr lang="ru-RU" sz="1200" kern="1200" dirty="0" err="1" smtClean="0"/>
            <a:t>целеполагания</a:t>
          </a:r>
          <a:r>
            <a:rPr lang="ru-RU" sz="1200" kern="1200" dirty="0" smtClean="0"/>
            <a:t>, планирования, анализа, рефлексии, самооценки состояния своего здоровья.</a:t>
          </a:r>
          <a:endParaRPr lang="ru-RU" sz="1200" kern="1200" dirty="0"/>
        </a:p>
      </dsp:txBody>
      <dsp:txXfrm rot="5400000">
        <a:off x="4150571" y="-576644"/>
        <a:ext cx="930061" cy="7227994"/>
      </dsp:txXfrm>
    </dsp:sp>
    <dsp:sp modelId="{9B5F7224-9AA6-4554-A0D2-D5AFEBE7A273}">
      <dsp:nvSpPr>
        <dsp:cNvPr id="0" name=""/>
        <dsp:cNvSpPr/>
      </dsp:nvSpPr>
      <dsp:spPr>
        <a:xfrm rot="5400000">
          <a:off x="-205214" y="4073315"/>
          <a:ext cx="1430864" cy="1001605"/>
        </a:xfrm>
        <a:prstGeom prst="chevron">
          <a:avLst/>
        </a:prstGeom>
        <a:gradFill rotWithShape="0">
          <a:gsLst>
            <a:gs pos="0">
              <a:schemeClr val="accent3">
                <a:hueOff val="2375370"/>
                <a:satOff val="12794"/>
                <a:lumOff val="17452"/>
                <a:alphaOff val="0"/>
                <a:shade val="63000"/>
                <a:satMod val="165000"/>
              </a:schemeClr>
            </a:gs>
            <a:gs pos="30000">
              <a:schemeClr val="accent3">
                <a:hueOff val="2375370"/>
                <a:satOff val="12794"/>
                <a:lumOff val="17452"/>
                <a:alphaOff val="0"/>
                <a:shade val="58000"/>
                <a:satMod val="165000"/>
              </a:schemeClr>
            </a:gs>
            <a:gs pos="75000">
              <a:schemeClr val="accent3">
                <a:hueOff val="2375370"/>
                <a:satOff val="12794"/>
                <a:lumOff val="17452"/>
                <a:alphaOff val="0"/>
                <a:shade val="30000"/>
                <a:satMod val="175000"/>
              </a:schemeClr>
            </a:gs>
            <a:gs pos="100000">
              <a:schemeClr val="accent3">
                <a:hueOff val="2375370"/>
                <a:satOff val="12794"/>
                <a:lumOff val="17452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3">
              <a:hueOff val="2375370"/>
              <a:satOff val="12794"/>
              <a:lumOff val="17452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Информационная</a:t>
          </a:r>
          <a:endParaRPr lang="ru-RU" sz="900" kern="1200" dirty="0"/>
        </a:p>
      </dsp:txBody>
      <dsp:txXfrm rot="5400000">
        <a:off x="-205214" y="4073315"/>
        <a:ext cx="1430864" cy="1001605"/>
      </dsp:txXfrm>
    </dsp:sp>
    <dsp:sp modelId="{103CFA6C-E596-4E17-B3B9-F1450A38974E}">
      <dsp:nvSpPr>
        <dsp:cNvPr id="0" name=""/>
        <dsp:cNvSpPr/>
      </dsp:nvSpPr>
      <dsp:spPr>
        <a:xfrm rot="5400000">
          <a:off x="4150571" y="709314"/>
          <a:ext cx="930061" cy="72279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375370"/>
              <a:satOff val="12794"/>
              <a:lumOff val="17452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При помощи технических средств и информационных технологий формируются умения самостоятельно искать, анализировать и отбирать необходимую информацию о сохранении здоровья, организовывать, преобразовывать, сохранять и передавать ее на конференциях, докладах, в рефератах.</a:t>
          </a:r>
          <a:endParaRPr lang="ru-RU" sz="1200" kern="1200" dirty="0"/>
        </a:p>
      </dsp:txBody>
      <dsp:txXfrm rot="5400000">
        <a:off x="4150571" y="709314"/>
        <a:ext cx="930061" cy="722799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0D902ED-F3B2-4FDE-A268-34B75936E92F}">
      <dsp:nvSpPr>
        <dsp:cNvPr id="0" name=""/>
        <dsp:cNvSpPr/>
      </dsp:nvSpPr>
      <dsp:spPr>
        <a:xfrm rot="5400000">
          <a:off x="-246168" y="246168"/>
          <a:ext cx="1641121" cy="1148784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Коммуникативная</a:t>
          </a:r>
          <a:endParaRPr lang="ru-RU" sz="1000" kern="1200" dirty="0"/>
        </a:p>
      </dsp:txBody>
      <dsp:txXfrm rot="5400000">
        <a:off x="-246168" y="246168"/>
        <a:ext cx="1641121" cy="1148784"/>
      </dsp:txXfrm>
    </dsp:sp>
    <dsp:sp modelId="{A94177E7-0D6F-4051-B268-A3AE97ED349C}">
      <dsp:nvSpPr>
        <dsp:cNvPr id="0" name=""/>
        <dsp:cNvSpPr/>
      </dsp:nvSpPr>
      <dsp:spPr>
        <a:xfrm rot="5400000">
          <a:off x="3839196" y="-2620597"/>
          <a:ext cx="1066728" cy="64475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Включает знания способов взаимодействия с окружающими людьми, навыки работы в команде, владение различными социальными ролями в коллективе, обеспечивающие взаимное сохранение здоровья.</a:t>
          </a:r>
          <a:endParaRPr lang="ru-RU" sz="1400" kern="1200" dirty="0"/>
        </a:p>
      </dsp:txBody>
      <dsp:txXfrm rot="5400000">
        <a:off x="3839196" y="-2620597"/>
        <a:ext cx="1066728" cy="6447551"/>
      </dsp:txXfrm>
    </dsp:sp>
    <dsp:sp modelId="{1FFF4578-068B-4905-880D-75CA3002DF32}">
      <dsp:nvSpPr>
        <dsp:cNvPr id="0" name=""/>
        <dsp:cNvSpPr/>
      </dsp:nvSpPr>
      <dsp:spPr>
        <a:xfrm rot="5400000">
          <a:off x="-246168" y="1693500"/>
          <a:ext cx="1641121" cy="1148784"/>
        </a:xfrm>
        <a:prstGeom prst="chevron">
          <a:avLst/>
        </a:prstGeom>
        <a:gradFill rotWithShape="0">
          <a:gsLst>
            <a:gs pos="0">
              <a:schemeClr val="accent3">
                <a:hueOff val="1187685"/>
                <a:satOff val="6397"/>
                <a:lumOff val="8726"/>
                <a:alphaOff val="0"/>
                <a:shade val="63000"/>
                <a:satMod val="165000"/>
              </a:schemeClr>
            </a:gs>
            <a:gs pos="30000">
              <a:schemeClr val="accent3">
                <a:hueOff val="1187685"/>
                <a:satOff val="6397"/>
                <a:lumOff val="8726"/>
                <a:alphaOff val="0"/>
                <a:shade val="58000"/>
                <a:satMod val="165000"/>
              </a:schemeClr>
            </a:gs>
            <a:gs pos="75000">
              <a:schemeClr val="accent3">
                <a:hueOff val="1187685"/>
                <a:satOff val="6397"/>
                <a:lumOff val="8726"/>
                <a:alphaOff val="0"/>
                <a:shade val="30000"/>
                <a:satMod val="175000"/>
              </a:schemeClr>
            </a:gs>
            <a:gs pos="100000">
              <a:schemeClr val="accent3">
                <a:hueOff val="1187685"/>
                <a:satOff val="6397"/>
                <a:lumOff val="8726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3">
              <a:hueOff val="1187685"/>
              <a:satOff val="6397"/>
              <a:lumOff val="8726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Социальная</a:t>
          </a:r>
          <a:endParaRPr lang="ru-RU" sz="1000" kern="1200" dirty="0"/>
        </a:p>
      </dsp:txBody>
      <dsp:txXfrm rot="5400000">
        <a:off x="-246168" y="1693500"/>
        <a:ext cx="1641121" cy="1148784"/>
      </dsp:txXfrm>
    </dsp:sp>
    <dsp:sp modelId="{A78C7B22-B4ED-433E-B01A-5E325E1C74DB}">
      <dsp:nvSpPr>
        <dsp:cNvPr id="0" name=""/>
        <dsp:cNvSpPr/>
      </dsp:nvSpPr>
      <dsp:spPr>
        <a:xfrm rot="5400000">
          <a:off x="3839196" y="-1243079"/>
          <a:ext cx="1066728" cy="64475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187685"/>
              <a:satOff val="6397"/>
              <a:lumOff val="8726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Означает владение знаниями и опытом в сфере общественного здоровья, в социально-трудовой деятельности, в сфере семейных отношений и обязанностей. </a:t>
          </a:r>
          <a:endParaRPr lang="ru-RU" sz="1400" kern="1200" dirty="0"/>
        </a:p>
      </dsp:txBody>
      <dsp:txXfrm rot="5400000">
        <a:off x="3839196" y="-1243079"/>
        <a:ext cx="1066728" cy="6447551"/>
      </dsp:txXfrm>
    </dsp:sp>
    <dsp:sp modelId="{212E003C-BD56-4E01-8CF2-EE11033106D5}">
      <dsp:nvSpPr>
        <dsp:cNvPr id="0" name=""/>
        <dsp:cNvSpPr/>
      </dsp:nvSpPr>
      <dsp:spPr>
        <a:xfrm rot="5400000">
          <a:off x="-246168" y="3140803"/>
          <a:ext cx="1641121" cy="1148784"/>
        </a:xfrm>
        <a:prstGeom prst="chevron">
          <a:avLst/>
        </a:prstGeom>
        <a:gradFill rotWithShape="0">
          <a:gsLst>
            <a:gs pos="0">
              <a:schemeClr val="accent3">
                <a:hueOff val="2375370"/>
                <a:satOff val="12794"/>
                <a:lumOff val="17452"/>
                <a:alphaOff val="0"/>
                <a:shade val="63000"/>
                <a:satMod val="165000"/>
              </a:schemeClr>
            </a:gs>
            <a:gs pos="30000">
              <a:schemeClr val="accent3">
                <a:hueOff val="2375370"/>
                <a:satOff val="12794"/>
                <a:lumOff val="17452"/>
                <a:alphaOff val="0"/>
                <a:shade val="58000"/>
                <a:satMod val="165000"/>
              </a:schemeClr>
            </a:gs>
            <a:gs pos="75000">
              <a:schemeClr val="accent3">
                <a:hueOff val="2375370"/>
                <a:satOff val="12794"/>
                <a:lumOff val="17452"/>
                <a:alphaOff val="0"/>
                <a:shade val="30000"/>
                <a:satMod val="175000"/>
              </a:schemeClr>
            </a:gs>
            <a:gs pos="100000">
              <a:schemeClr val="accent3">
                <a:hueOff val="2375370"/>
                <a:satOff val="12794"/>
                <a:lumOff val="17452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3">
              <a:hueOff val="2375370"/>
              <a:satOff val="12794"/>
              <a:lumOff val="17452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Личностная</a:t>
          </a:r>
          <a:endParaRPr lang="ru-RU" sz="1000" kern="1200" dirty="0"/>
        </a:p>
      </dsp:txBody>
      <dsp:txXfrm rot="5400000">
        <a:off x="-246168" y="3140803"/>
        <a:ext cx="1641121" cy="1148784"/>
      </dsp:txXfrm>
    </dsp:sp>
    <dsp:sp modelId="{5903CE09-3AB0-4F6F-B509-F6AB3CF60F92}">
      <dsp:nvSpPr>
        <dsp:cNvPr id="0" name=""/>
        <dsp:cNvSpPr/>
      </dsp:nvSpPr>
      <dsp:spPr>
        <a:xfrm rot="5400000">
          <a:off x="3839196" y="204224"/>
          <a:ext cx="1066728" cy="64475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375370"/>
              <a:satOff val="12794"/>
              <a:lumOff val="17452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Направлена на освоение способов физического, духовного и интеллектуального самосовершенствования, эмоциональной </a:t>
          </a:r>
          <a:r>
            <a:rPr lang="ru-RU" sz="1400" kern="1200" dirty="0" err="1" smtClean="0"/>
            <a:t>саморегуляции</a:t>
          </a:r>
          <a:r>
            <a:rPr lang="ru-RU" sz="1400" kern="1200" dirty="0" smtClean="0"/>
            <a:t> и </a:t>
          </a:r>
          <a:r>
            <a:rPr lang="ru-RU" sz="1400" kern="1200" dirty="0" err="1" smtClean="0"/>
            <a:t>самоподдержки</a:t>
          </a:r>
          <a:r>
            <a:rPr lang="ru-RU" sz="1400" kern="1200" dirty="0" smtClean="0"/>
            <a:t> своего личного здоровья, а также комплекс качеств, связанных с основами безопасной жизнедеятельности личности.</a:t>
          </a:r>
          <a:endParaRPr lang="ru-RU" sz="1400" kern="1200" dirty="0"/>
        </a:p>
      </dsp:txBody>
      <dsp:txXfrm rot="5400000">
        <a:off x="3839196" y="204224"/>
        <a:ext cx="1066728" cy="6447551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DF69E33-D5DD-4CBB-8DA5-62BF1112B7C0}">
      <dsp:nvSpPr>
        <dsp:cNvPr id="0" name=""/>
        <dsp:cNvSpPr/>
      </dsp:nvSpPr>
      <dsp:spPr>
        <a:xfrm>
          <a:off x="3370797" y="2538"/>
          <a:ext cx="5050025" cy="979531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Отражает степень </a:t>
          </a:r>
          <a:r>
            <a:rPr lang="ru-RU" sz="1200" kern="1200" dirty="0" err="1" smtClean="0">
              <a:latin typeface="Times New Roman" pitchFamily="18" charset="0"/>
              <a:cs typeface="Times New Roman" pitchFamily="18" charset="0"/>
            </a:rPr>
            <a:t>сформированности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 знаний о здоровье, познавательной потребности в их получении, которая проявляется в виде любознательности, полноты представлений о необходимости оздоровительной деятельности, осознанности их значения для ведения ЗОЖ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70797" y="2538"/>
        <a:ext cx="5050025" cy="979531"/>
      </dsp:txXfrm>
    </dsp:sp>
    <dsp:sp modelId="{44AE04A7-B9C8-4E16-8783-D551ABE65C02}">
      <dsp:nvSpPr>
        <dsp:cNvPr id="0" name=""/>
        <dsp:cNvSpPr/>
      </dsp:nvSpPr>
      <dsp:spPr>
        <a:xfrm>
          <a:off x="4113" y="159302"/>
          <a:ext cx="3366683" cy="66600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образованности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13" y="159302"/>
        <a:ext cx="3366683" cy="666003"/>
      </dsp:txXfrm>
    </dsp:sp>
    <dsp:sp modelId="{9ED9B1F9-6FB1-477B-829E-39E78B070114}">
      <dsp:nvSpPr>
        <dsp:cNvPr id="0" name=""/>
        <dsp:cNvSpPr/>
      </dsp:nvSpPr>
      <dsp:spPr>
        <a:xfrm>
          <a:off x="3370797" y="1048670"/>
          <a:ext cx="5050025" cy="1412207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581170"/>
            <a:satOff val="13392"/>
            <a:lumOff val="1156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581170"/>
              <a:satOff val="13392"/>
              <a:lumOff val="1156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800" kern="1200" dirty="0"/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err="1" smtClean="0">
              <a:latin typeface="Times New Roman" pitchFamily="18" charset="0"/>
              <a:cs typeface="Times New Roman" pitchFamily="18" charset="0"/>
            </a:rPr>
            <a:t>Характерезует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 выраженность мотивов и потребностей в формировании и сохранении здоровья, </a:t>
          </a:r>
          <a:r>
            <a:rPr lang="ru-RU" sz="1200" kern="1200" dirty="0" err="1" smtClean="0">
              <a:latin typeface="Times New Roman" pitchFamily="18" charset="0"/>
              <a:cs typeface="Times New Roman" pitchFamily="18" charset="0"/>
            </a:rPr>
            <a:t>сформированность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 потребностей и привычек ЗОЖ.  Ценностное отношение к ЗОЖ проявляется через совокупность таких показателей, как понимание и осознание ценностей здоровья, удовлетворенность оздоровительной деятельностью.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70797" y="1048670"/>
        <a:ext cx="5050025" cy="1412207"/>
      </dsp:txXfrm>
    </dsp:sp>
    <dsp:sp modelId="{A4AA39FC-B18F-4EDC-9100-4E29C7864ABD}">
      <dsp:nvSpPr>
        <dsp:cNvPr id="0" name=""/>
        <dsp:cNvSpPr/>
      </dsp:nvSpPr>
      <dsp:spPr>
        <a:xfrm>
          <a:off x="4113" y="1421772"/>
          <a:ext cx="3366683" cy="666003"/>
        </a:xfrm>
        <a:prstGeom prst="roundRect">
          <a:avLst/>
        </a:prstGeom>
        <a:gradFill rotWithShape="0">
          <a:gsLst>
            <a:gs pos="0">
              <a:schemeClr val="accent3">
                <a:hueOff val="593843"/>
                <a:satOff val="3198"/>
                <a:lumOff val="4363"/>
                <a:alphaOff val="0"/>
                <a:shade val="63000"/>
                <a:satMod val="165000"/>
              </a:schemeClr>
            </a:gs>
            <a:gs pos="30000">
              <a:schemeClr val="accent3">
                <a:hueOff val="593843"/>
                <a:satOff val="3198"/>
                <a:lumOff val="4363"/>
                <a:alphaOff val="0"/>
                <a:shade val="58000"/>
                <a:satMod val="165000"/>
              </a:schemeClr>
            </a:gs>
            <a:gs pos="75000">
              <a:schemeClr val="accent3">
                <a:hueOff val="593843"/>
                <a:satOff val="3198"/>
                <a:lumOff val="4363"/>
                <a:alphaOff val="0"/>
                <a:shade val="30000"/>
                <a:satMod val="175000"/>
              </a:schemeClr>
            </a:gs>
            <a:gs pos="100000">
              <a:schemeClr val="accent3">
                <a:hueOff val="593843"/>
                <a:satOff val="3198"/>
                <a:lumOff val="4363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ценностно-смысловой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13" y="1421772"/>
        <a:ext cx="3366683" cy="666003"/>
      </dsp:txXfrm>
    </dsp:sp>
    <dsp:sp modelId="{751EA0D4-B7F6-4037-B23E-F8852633E385}">
      <dsp:nvSpPr>
        <dsp:cNvPr id="0" name=""/>
        <dsp:cNvSpPr/>
      </dsp:nvSpPr>
      <dsp:spPr>
        <a:xfrm>
          <a:off x="3324709" y="2609636"/>
          <a:ext cx="5100226" cy="821542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1162341"/>
            <a:satOff val="26783"/>
            <a:lumOff val="2311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1162341"/>
              <a:satOff val="26783"/>
              <a:lumOff val="2311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Определяет уровень развития умений и навыков ЗОЖ, физических и психофизиологических качеств и способностей ребенка, отражает процесс их становления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24709" y="2609636"/>
        <a:ext cx="5100226" cy="821542"/>
      </dsp:txXfrm>
    </dsp:sp>
    <dsp:sp modelId="{1BB7A129-2630-4FDE-8CD2-DD74266A938C}">
      <dsp:nvSpPr>
        <dsp:cNvPr id="0" name=""/>
        <dsp:cNvSpPr/>
      </dsp:nvSpPr>
      <dsp:spPr>
        <a:xfrm>
          <a:off x="0" y="2658055"/>
          <a:ext cx="3323900" cy="666003"/>
        </a:xfrm>
        <a:prstGeom prst="roundRect">
          <a:avLst/>
        </a:prstGeom>
        <a:gradFill rotWithShape="0">
          <a:gsLst>
            <a:gs pos="0">
              <a:schemeClr val="accent3">
                <a:hueOff val="1187685"/>
                <a:satOff val="6397"/>
                <a:lumOff val="8726"/>
                <a:alphaOff val="0"/>
                <a:shade val="63000"/>
                <a:satMod val="165000"/>
              </a:schemeClr>
            </a:gs>
            <a:gs pos="30000">
              <a:schemeClr val="accent3">
                <a:hueOff val="1187685"/>
                <a:satOff val="6397"/>
                <a:lumOff val="8726"/>
                <a:alphaOff val="0"/>
                <a:shade val="58000"/>
                <a:satMod val="165000"/>
              </a:schemeClr>
            </a:gs>
            <a:gs pos="75000">
              <a:schemeClr val="accent3">
                <a:hueOff val="1187685"/>
                <a:satOff val="6397"/>
                <a:lumOff val="8726"/>
                <a:alphaOff val="0"/>
                <a:shade val="30000"/>
                <a:satMod val="175000"/>
              </a:schemeClr>
            </a:gs>
            <a:gs pos="100000">
              <a:schemeClr val="accent3">
                <a:hueOff val="1187685"/>
                <a:satOff val="6397"/>
                <a:lumOff val="8726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практико-деятельностный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658055"/>
        <a:ext cx="3323900" cy="666003"/>
      </dsp:txXfrm>
    </dsp:sp>
    <dsp:sp modelId="{FFEC4866-DD31-4938-B35F-247B41E2AF09}">
      <dsp:nvSpPr>
        <dsp:cNvPr id="0" name=""/>
        <dsp:cNvSpPr/>
      </dsp:nvSpPr>
      <dsp:spPr>
        <a:xfrm>
          <a:off x="3370797" y="3415620"/>
          <a:ext cx="5050025" cy="1200418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1743511"/>
            <a:satOff val="40175"/>
            <a:lumOff val="3467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1743511"/>
              <a:satOff val="40175"/>
              <a:lumOff val="3467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Определяет содержание мониторинга оздоровительной деятельности, анализ личных результатов тестов (показателей физического развития, моторики, психофизического состояния), </a:t>
          </a:r>
          <a:r>
            <a:rPr lang="ru-RU" sz="1200" kern="1200" dirty="0" err="1" smtClean="0">
              <a:latin typeface="Times New Roman" pitchFamily="18" charset="0"/>
              <a:cs typeface="Times New Roman" pitchFamily="18" charset="0"/>
            </a:rPr>
            <a:t>социально-валеологического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 статуса семьи, санитарно-гигиенической и медико-педагогической характеристики условий обучения, состояния окружающей среды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70797" y="3415620"/>
        <a:ext cx="5050025" cy="1200418"/>
      </dsp:txXfrm>
    </dsp:sp>
    <dsp:sp modelId="{4A246BF1-B29B-47E8-87F6-54669826F5D1}">
      <dsp:nvSpPr>
        <dsp:cNvPr id="0" name=""/>
        <dsp:cNvSpPr/>
      </dsp:nvSpPr>
      <dsp:spPr>
        <a:xfrm>
          <a:off x="4113" y="3682828"/>
          <a:ext cx="3366683" cy="666003"/>
        </a:xfrm>
        <a:prstGeom prst="roundRect">
          <a:avLst/>
        </a:prstGeom>
        <a:gradFill rotWithShape="0">
          <a:gsLst>
            <a:gs pos="0">
              <a:schemeClr val="accent3">
                <a:hueOff val="1781528"/>
                <a:satOff val="9595"/>
                <a:lumOff val="13089"/>
                <a:alphaOff val="0"/>
                <a:shade val="63000"/>
                <a:satMod val="165000"/>
              </a:schemeClr>
            </a:gs>
            <a:gs pos="30000">
              <a:schemeClr val="accent3">
                <a:hueOff val="1781528"/>
                <a:satOff val="9595"/>
                <a:lumOff val="13089"/>
                <a:alphaOff val="0"/>
                <a:shade val="58000"/>
                <a:satMod val="165000"/>
              </a:schemeClr>
            </a:gs>
            <a:gs pos="75000">
              <a:schemeClr val="accent3">
                <a:hueOff val="1781528"/>
                <a:satOff val="9595"/>
                <a:lumOff val="13089"/>
                <a:alphaOff val="0"/>
                <a:shade val="30000"/>
                <a:satMod val="175000"/>
              </a:schemeClr>
            </a:gs>
            <a:gs pos="100000">
              <a:schemeClr val="accent3">
                <a:hueOff val="1781528"/>
                <a:satOff val="9595"/>
                <a:lumOff val="13089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диагностический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13" y="3682828"/>
        <a:ext cx="3366683" cy="666003"/>
      </dsp:txXfrm>
    </dsp:sp>
    <dsp:sp modelId="{520312D0-E757-4516-8C09-A57B5B4ECC98}">
      <dsp:nvSpPr>
        <dsp:cNvPr id="0" name=""/>
        <dsp:cNvSpPr/>
      </dsp:nvSpPr>
      <dsp:spPr>
        <a:xfrm>
          <a:off x="3370797" y="4682639"/>
          <a:ext cx="5050025" cy="859437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2324682"/>
            <a:satOff val="53566"/>
            <a:lumOff val="4622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2324682"/>
              <a:satOff val="53566"/>
              <a:lumOff val="4622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Определяется степенью активности участия в оздоровительной деятельности и характере выполненных творческих работ </a:t>
          </a:r>
          <a:r>
            <a:rPr lang="ru-RU" sz="1200" kern="1200" dirty="0" err="1" smtClean="0">
              <a:latin typeface="Times New Roman" pitchFamily="18" charset="0"/>
              <a:cs typeface="Times New Roman" pitchFamily="18" charset="0"/>
            </a:rPr>
            <a:t>здоровьесберегающего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 содержания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70797" y="4682639"/>
        <a:ext cx="5050025" cy="859437"/>
      </dsp:txXfrm>
    </dsp:sp>
    <dsp:sp modelId="{8EFB4E1A-9BDE-4196-8B88-8D57CB908755}">
      <dsp:nvSpPr>
        <dsp:cNvPr id="0" name=""/>
        <dsp:cNvSpPr/>
      </dsp:nvSpPr>
      <dsp:spPr>
        <a:xfrm>
          <a:off x="4113" y="4779356"/>
          <a:ext cx="3366683" cy="666003"/>
        </a:xfrm>
        <a:prstGeom prst="roundRect">
          <a:avLst/>
        </a:prstGeom>
        <a:gradFill rotWithShape="0">
          <a:gsLst>
            <a:gs pos="0">
              <a:schemeClr val="accent3">
                <a:hueOff val="2375370"/>
                <a:satOff val="12794"/>
                <a:lumOff val="17452"/>
                <a:alphaOff val="0"/>
                <a:shade val="63000"/>
                <a:satMod val="165000"/>
              </a:schemeClr>
            </a:gs>
            <a:gs pos="30000">
              <a:schemeClr val="accent3">
                <a:hueOff val="2375370"/>
                <a:satOff val="12794"/>
                <a:lumOff val="17452"/>
                <a:alphaOff val="0"/>
                <a:shade val="58000"/>
                <a:satMod val="165000"/>
              </a:schemeClr>
            </a:gs>
            <a:gs pos="75000">
              <a:schemeClr val="accent3">
                <a:hueOff val="2375370"/>
                <a:satOff val="12794"/>
                <a:lumOff val="17452"/>
                <a:alphaOff val="0"/>
                <a:shade val="30000"/>
                <a:satMod val="175000"/>
              </a:schemeClr>
            </a:gs>
            <a:gs pos="100000">
              <a:schemeClr val="accent3">
                <a:hueOff val="2375370"/>
                <a:satOff val="12794"/>
                <a:lumOff val="17452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креативности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13" y="4779356"/>
        <a:ext cx="3366683" cy="6660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5E672D-9A2F-46E0-B2C2-6F9E693A730A}" type="datetimeFigureOut">
              <a:rPr lang="ru-RU" smtClean="0"/>
              <a:pPr/>
              <a:t>14.12.2016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3AF30A-AF81-4963-A8F6-EC979A85302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AF30A-AF81-4963-A8F6-EC979A85302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80BD7B5-807A-4DCD-850F-9BA84FC4139D}" type="datetimeFigureOut">
              <a:rPr lang="ru-RU" smtClean="0"/>
              <a:pPr/>
              <a:t>14.12.2016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B2398A4-32C1-45A2-BE33-9697E067E0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BD7B5-807A-4DCD-850F-9BA84FC4139D}" type="datetimeFigureOut">
              <a:rPr lang="ru-RU" smtClean="0"/>
              <a:pPr/>
              <a:t>14.12.2016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2398A4-32C1-45A2-BE33-9697E067E0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80BD7B5-807A-4DCD-850F-9BA84FC4139D}" type="datetimeFigureOut">
              <a:rPr lang="ru-RU" smtClean="0"/>
              <a:pPr/>
              <a:t>14.12.2016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B2398A4-32C1-45A2-BE33-9697E067E0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BD7B5-807A-4DCD-850F-9BA84FC4139D}" type="datetimeFigureOut">
              <a:rPr lang="ru-RU" smtClean="0"/>
              <a:pPr/>
              <a:t>14.12.2016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2398A4-32C1-45A2-BE33-9697E067E0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80BD7B5-807A-4DCD-850F-9BA84FC4139D}" type="datetimeFigureOut">
              <a:rPr lang="ru-RU" smtClean="0"/>
              <a:pPr/>
              <a:t>14.12.2016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B2398A4-32C1-45A2-BE33-9697E067E0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BD7B5-807A-4DCD-850F-9BA84FC4139D}" type="datetimeFigureOut">
              <a:rPr lang="ru-RU" smtClean="0"/>
              <a:pPr/>
              <a:t>14.12.2016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2398A4-32C1-45A2-BE33-9697E067E0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BD7B5-807A-4DCD-850F-9BA84FC4139D}" type="datetimeFigureOut">
              <a:rPr lang="ru-RU" smtClean="0"/>
              <a:pPr/>
              <a:t>14.12.2016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2398A4-32C1-45A2-BE33-9697E067E0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BD7B5-807A-4DCD-850F-9BA84FC4139D}" type="datetimeFigureOut">
              <a:rPr lang="ru-RU" smtClean="0"/>
              <a:pPr/>
              <a:t>14.12.2016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2398A4-32C1-45A2-BE33-9697E067E0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80BD7B5-807A-4DCD-850F-9BA84FC4139D}" type="datetimeFigureOut">
              <a:rPr lang="ru-RU" smtClean="0"/>
              <a:pPr/>
              <a:t>14.12.2016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2398A4-32C1-45A2-BE33-9697E067E0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BD7B5-807A-4DCD-850F-9BA84FC4139D}" type="datetimeFigureOut">
              <a:rPr lang="ru-RU" smtClean="0"/>
              <a:pPr/>
              <a:t>14.12.2016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2398A4-32C1-45A2-BE33-9697E067E0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BD7B5-807A-4DCD-850F-9BA84FC4139D}" type="datetimeFigureOut">
              <a:rPr lang="ru-RU" smtClean="0"/>
              <a:pPr/>
              <a:t>14.12.2016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2398A4-32C1-45A2-BE33-9697E067E0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80BD7B5-807A-4DCD-850F-9BA84FC4139D}" type="datetimeFigureOut">
              <a:rPr lang="ru-RU" smtClean="0"/>
              <a:pPr/>
              <a:t>14.12.2016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B2398A4-32C1-45A2-BE33-9697E067E09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0"/>
            <a:ext cx="6594526" cy="3600399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Компетентностный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подход</a:t>
            </a:r>
            <a:b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в развитии навыков ЗОЖ</a:t>
            </a:r>
            <a:b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обучающихся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52120" y="4581128"/>
            <a:ext cx="3312368" cy="1368152"/>
          </a:xfrm>
        </p:spPr>
        <p:txBody>
          <a:bodyPr>
            <a:normAutofit/>
          </a:bodyPr>
          <a:lstStyle/>
          <a:p>
            <a:pPr algn="l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Карпунина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Л.Н.,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методист Информационно-методического отдела Управления образования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714202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Проблема ЗОЖ и здоровья человека актуальна всегда, на каждом историческом этапе она представляется в новом свете, требует новых подходов и решений. Кроме того, данная проблема имеет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социальный, философский, медицинский и </a:t>
            </a:r>
            <a:r>
              <a:rPr lang="ru-RU" sz="24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педагогический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аспекты.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80"/>
            <a:ext cx="7859216" cy="41250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Сущность </a:t>
            </a:r>
            <a:r>
              <a:rPr lang="ru-RU" sz="24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педагогического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обеспечения здоровья подрастающего поколения состоит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в формировании у человека с раннего возраста компетентности в сфере сохранения здоровья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индивидуального стиля ЗОЖ, являющегося основой культуры здоровья личности. Наиболее эффективно формирование ЗОЖ происходит на основе личностно-ориентированного обучения и воспитания, включающих изучение своего организма, освоение гигиенических навыков, знания факторов риска и умение реализовывать на практике все средства и методы сохранения и приумножения здоровья.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820472" cy="1124744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Компетентность школьников</a:t>
            </a:r>
            <a:b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в сфере здорового образа жизни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83568" y="1196752"/>
          <a:ext cx="7848872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28215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настоящее время в школе реализуется </a:t>
            </a:r>
            <a:r>
              <a:rPr lang="ru-RU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компетентностный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подход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образовании, а также в воспитании направленности личности на ведение ЗОЖ. Воспитание направленности школьников на ЗОЖ, их подготовленность к сохранению здоровья формируют на основе </a:t>
            </a:r>
            <a:r>
              <a:rPr lang="ru-RU" sz="2000" i="1" u="sng" dirty="0" smtClean="0">
                <a:latin typeface="Times New Roman" pitchFamily="18" charset="0"/>
                <a:cs typeface="Times New Roman" pitchFamily="18" charset="0"/>
              </a:rPr>
              <a:t>образовательных компетенций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1556792"/>
          <a:ext cx="8820472" cy="5301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Направленность на формирование ЗОЖ школьников</a:t>
            </a:r>
            <a:b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на основе образовательных компетенций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0" y="1341438"/>
          <a:ext cx="8229600" cy="5289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79512" y="476672"/>
            <a:ext cx="8507288" cy="1296144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Очень важно, что эти компетенции включают знания, умения, которые отражают целостное и комплексное представление тех составляющих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социокультурного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опыта, которыми овладевает человек в процессе образования.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0" y="1989138"/>
          <a:ext cx="7596188" cy="45354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Формирование ЗОЖ – проблема комплексная. Речь не может идти лишь о способах и методах укрепления здоровья, профилактики заболеваний. Необходимо повышение роли личностных качеств в сознательном и волевом принятии принципов ЗОЖ, а забота о здоровье, его укреплении должны стать ценностными мотивами поведения.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решении этой задачи большую роль играет, в первую очередь, готовность учителя к формированию ЗОЖ учащихся, личностный опыт сохранения и приумножения здоровья.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Критерии оценки компетентности в сфере ЗОЖ, </a:t>
            </a:r>
            <a:b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их сущностные показатели и признаки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251520" y="1052736"/>
          <a:ext cx="8424936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285728"/>
            <a:ext cx="6449940" cy="185738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Ожидаемые результаты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компетентностного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подхода</a:t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в формировании ЗОЖ учащихся:</a:t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27784" y="1988840"/>
            <a:ext cx="6192688" cy="4392488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Должна сформироваться ответственность за свое здоровье у каждого участника образовательных отношений;</a:t>
            </a:r>
          </a:p>
          <a:p>
            <a:pPr algn="just"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Выпускники школы получат преимущества в дальнейшей жизни благодаря стойким навыкам заботы о своем здоровье;</a:t>
            </a:r>
          </a:p>
          <a:p>
            <a:pPr algn="just"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Сохранение здоровья учеников, педагогов, родителей обеспечит дополнительный социальный эффект нашего общества.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401</TotalTime>
  <Words>701</Words>
  <Application>Microsoft Office PowerPoint</Application>
  <PresentationFormat>Экран (4:3)</PresentationFormat>
  <Paragraphs>52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Компетентностный подход  в развитии навыков ЗОЖ  обучающихся</vt:lpstr>
      <vt:lpstr>Проблема ЗОЖ и здоровья человека актуальна всегда, на каждом историческом этапе она представляется в новом свете, требует новых подходов и решений. Кроме того, данная проблема имеет социальный, философский, медицинский и педагогический аспекты.</vt:lpstr>
      <vt:lpstr>Компетентность школьников  в сфере здорового образа жизни</vt:lpstr>
      <vt:lpstr>В настоящее время в школе реализуется компетентностный подход в образовании, а также в воспитании направленности личности на ведение ЗОЖ. Воспитание направленности школьников на ЗОЖ, их подготовленность к сохранению здоровья формируют на основе образовательных компетенций:</vt:lpstr>
      <vt:lpstr>Направленность на формирование ЗОЖ школьников  на основе образовательных компетенций</vt:lpstr>
      <vt:lpstr>Очень важно, что эти компетенции включают знания, умения, которые отражают целостное и комплексное представление тех составляющих социокультурного опыта, которыми овладевает человек в процессе образования.</vt:lpstr>
      <vt:lpstr>   Формирование ЗОЖ – проблема комплексная. Речь не может идти лишь о способах и методах укрепления здоровья, профилактики заболеваний. Необходимо повышение роли личностных качеств в сознательном и волевом принятии принципов ЗОЖ, а забота о здоровье, его укреплении должны стать ценностными мотивами поведения.     В решении этой задачи большую роль играет, в первую очередь, готовность учителя к формированию ЗОЖ учащихся, личностный опыт сохранения и приумножения здоровья.</vt:lpstr>
      <vt:lpstr>Критерии оценки компетентности в сфере ЗОЖ,  их сущностные показатели и признаки</vt:lpstr>
      <vt:lpstr> Ожидаемые результаты компетентностного подхода  в формировании ЗОЖ учащихся: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Компетентностный подход  в развитии навыков ЗОЖ  детей и подростков</dc:title>
  <dc:creator>Света</dc:creator>
  <cp:lastModifiedBy>Администратор</cp:lastModifiedBy>
  <cp:revision>54</cp:revision>
  <dcterms:created xsi:type="dcterms:W3CDTF">2015-02-03T15:10:35Z</dcterms:created>
  <dcterms:modified xsi:type="dcterms:W3CDTF">2016-12-14T08:19:44Z</dcterms:modified>
</cp:coreProperties>
</file>